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4.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6.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8.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9.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0.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1.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2.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714" r:id="rId5"/>
    <p:sldMasterId id="2147483681" r:id="rId6"/>
    <p:sldMasterId id="2147483668" r:id="rId7"/>
    <p:sldMasterId id="2147483692" r:id="rId8"/>
    <p:sldMasterId id="2147483732" r:id="rId9"/>
    <p:sldMasterId id="2147483739" r:id="rId10"/>
    <p:sldMasterId id="2147483760" r:id="rId11"/>
    <p:sldMasterId id="2147483788" r:id="rId12"/>
    <p:sldMasterId id="2147483809" r:id="rId13"/>
    <p:sldMasterId id="2147483827" r:id="rId14"/>
    <p:sldMasterId id="2147483835" r:id="rId15"/>
    <p:sldMasterId id="2147483846" r:id="rId16"/>
  </p:sldMasterIdLst>
  <p:notesMasterIdLst>
    <p:notesMasterId r:id="rId43"/>
  </p:notesMasterIdLst>
  <p:sldIdLst>
    <p:sldId id="280" r:id="rId17"/>
    <p:sldId id="2146845796" r:id="rId18"/>
    <p:sldId id="282" r:id="rId19"/>
    <p:sldId id="287" r:id="rId20"/>
    <p:sldId id="288" r:id="rId21"/>
    <p:sldId id="289" r:id="rId22"/>
    <p:sldId id="290" r:id="rId23"/>
    <p:sldId id="291" r:id="rId24"/>
    <p:sldId id="314" r:id="rId25"/>
    <p:sldId id="2146845789" r:id="rId26"/>
    <p:sldId id="2146845790" r:id="rId27"/>
    <p:sldId id="2146845791" r:id="rId28"/>
    <p:sldId id="2146845781" r:id="rId29"/>
    <p:sldId id="2146845775" r:id="rId30"/>
    <p:sldId id="2146845792" r:id="rId31"/>
    <p:sldId id="2146845800" r:id="rId32"/>
    <p:sldId id="2146845801" r:id="rId33"/>
    <p:sldId id="2146845794" r:id="rId34"/>
    <p:sldId id="2146845799" r:id="rId35"/>
    <p:sldId id="2146845788" r:id="rId36"/>
    <p:sldId id="284" r:id="rId37"/>
    <p:sldId id="2146845795" r:id="rId38"/>
    <p:sldId id="2146845797" r:id="rId39"/>
    <p:sldId id="281" r:id="rId40"/>
    <p:sldId id="257" r:id="rId41"/>
    <p:sldId id="256" r:id="rId42"/>
  </p:sldIdLst>
  <p:sldSz cx="12192000" cy="6858000"/>
  <p:notesSz cx="6858000" cy="9144000"/>
  <p:defaultText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nneXion APAC" id="{14A6AC8A-1EFD-D846-9112-80B3CB1086BC}">
          <p14:sldIdLst>
            <p14:sldId id="280"/>
            <p14:sldId id="2146845796"/>
            <p14:sldId id="282"/>
            <p14:sldId id="287"/>
            <p14:sldId id="288"/>
            <p14:sldId id="289"/>
            <p14:sldId id="290"/>
            <p14:sldId id="291"/>
            <p14:sldId id="314"/>
            <p14:sldId id="2146845789"/>
            <p14:sldId id="2146845790"/>
            <p14:sldId id="2146845791"/>
            <p14:sldId id="2146845781"/>
            <p14:sldId id="2146845775"/>
            <p14:sldId id="2146845792"/>
            <p14:sldId id="2146845800"/>
            <p14:sldId id="2146845801"/>
            <p14:sldId id="2146845794"/>
            <p14:sldId id="2146845799"/>
            <p14:sldId id="2146845788"/>
            <p14:sldId id="284"/>
            <p14:sldId id="2146845795"/>
          </p14:sldIdLst>
        </p14:section>
        <p14:section name="Default" id="{1717138E-E308-C940-A345-391241ED4264}">
          <p14:sldIdLst>
            <p14:sldId id="2146845797"/>
            <p14:sldId id="281"/>
            <p14:sldId id="257"/>
            <p14:sldId id="256"/>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D813D"/>
    <a:srgbClr val="8EAE5D"/>
    <a:srgbClr val="AAC570"/>
    <a:srgbClr val="277688"/>
    <a:srgbClr val="D9D9D9"/>
    <a:srgbClr val="8ED1F0"/>
    <a:srgbClr val="8DAD5C"/>
    <a:srgbClr val="557A35"/>
    <a:srgbClr val="B2CB75"/>
    <a:srgbClr val="29B4A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C953C92-5595-4A2D-8031-F95346C77989}" v="199" dt="2023-03-09T01:50:09.95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03" autoAdjust="0"/>
    <p:restoredTop sz="38757" autoAdjust="0"/>
  </p:normalViewPr>
  <p:slideViewPr>
    <p:cSldViewPr snapToGrid="0" snapToObjects="1">
      <p:cViewPr varScale="1">
        <p:scale>
          <a:sx n="42" d="100"/>
          <a:sy n="42" d="100"/>
        </p:scale>
        <p:origin x="2276" y="48"/>
      </p:cViewPr>
      <p:guideLst/>
    </p:cSldViewPr>
  </p:slideViewPr>
  <p:notesTextViewPr>
    <p:cViewPr>
      <p:scale>
        <a:sx n="3" d="2"/>
        <a:sy n="3" d="2"/>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2.xml"/><Relationship Id="rId26" Type="http://schemas.openxmlformats.org/officeDocument/2006/relationships/slide" Target="slides/slide10.xml"/><Relationship Id="rId39" Type="http://schemas.openxmlformats.org/officeDocument/2006/relationships/slide" Target="slides/slide23.xml"/><Relationship Id="rId21" Type="http://schemas.openxmlformats.org/officeDocument/2006/relationships/slide" Target="slides/slide5.xml"/><Relationship Id="rId34" Type="http://schemas.openxmlformats.org/officeDocument/2006/relationships/slide" Target="slides/slide18.xml"/><Relationship Id="rId42" Type="http://schemas.openxmlformats.org/officeDocument/2006/relationships/slide" Target="slides/slide26.xml"/><Relationship Id="rId47"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3.xml"/><Relationship Id="rId11" Type="http://schemas.openxmlformats.org/officeDocument/2006/relationships/slideMaster" Target="slideMasters/slideMaster8.xml"/><Relationship Id="rId24" Type="http://schemas.openxmlformats.org/officeDocument/2006/relationships/slide" Target="slides/slide8.xml"/><Relationship Id="rId32" Type="http://schemas.openxmlformats.org/officeDocument/2006/relationships/slide" Target="slides/slide16.xml"/><Relationship Id="rId37" Type="http://schemas.openxmlformats.org/officeDocument/2006/relationships/slide" Target="slides/slide21.xml"/><Relationship Id="rId40" Type="http://schemas.openxmlformats.org/officeDocument/2006/relationships/slide" Target="slides/slide24.xml"/><Relationship Id="rId45"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7.xml"/><Relationship Id="rId28" Type="http://schemas.openxmlformats.org/officeDocument/2006/relationships/slide" Target="slides/slide12.xml"/><Relationship Id="rId36" Type="http://schemas.openxmlformats.org/officeDocument/2006/relationships/slide" Target="slides/slide20.xml"/><Relationship Id="rId49" Type="http://schemas.microsoft.com/office/2015/10/relationships/revisionInfo" Target="revisionInfo.xml"/><Relationship Id="rId10" Type="http://schemas.openxmlformats.org/officeDocument/2006/relationships/slideMaster" Target="slideMasters/slideMaster7.xml"/><Relationship Id="rId19" Type="http://schemas.openxmlformats.org/officeDocument/2006/relationships/slide" Target="slides/slide3.xml"/><Relationship Id="rId31" Type="http://schemas.openxmlformats.org/officeDocument/2006/relationships/slide" Target="slides/slide15.xml"/><Relationship Id="rId44"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6.xml"/><Relationship Id="rId27" Type="http://schemas.openxmlformats.org/officeDocument/2006/relationships/slide" Target="slides/slide11.xml"/><Relationship Id="rId30" Type="http://schemas.openxmlformats.org/officeDocument/2006/relationships/slide" Target="slides/slide14.xml"/><Relationship Id="rId35" Type="http://schemas.openxmlformats.org/officeDocument/2006/relationships/slide" Target="slides/slide19.xml"/><Relationship Id="rId43" Type="http://schemas.openxmlformats.org/officeDocument/2006/relationships/notesMaster" Target="notesMasters/notesMaster1.xml"/><Relationship Id="rId48" Type="http://schemas.microsoft.com/office/2016/11/relationships/changesInfo" Target="changesInfos/changesInfo1.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1.xml"/><Relationship Id="rId25" Type="http://schemas.openxmlformats.org/officeDocument/2006/relationships/slide" Target="slides/slide9.xml"/><Relationship Id="rId33" Type="http://schemas.openxmlformats.org/officeDocument/2006/relationships/slide" Target="slides/slide17.xml"/><Relationship Id="rId38" Type="http://schemas.openxmlformats.org/officeDocument/2006/relationships/slide" Target="slides/slide22.xml"/><Relationship Id="rId46" Type="http://schemas.openxmlformats.org/officeDocument/2006/relationships/theme" Target="theme/theme1.xml"/><Relationship Id="rId20" Type="http://schemas.openxmlformats.org/officeDocument/2006/relationships/slide" Target="slides/slide4.xml"/><Relationship Id="rId41"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etur Þ. Sigurdsson" userId="b51620a9-a6bc-43cc-8d20-2596b195e64d" providerId="ADAL" clId="{8A57E135-EC63-4092-9A89-C2A0A0AA89C0}"/>
    <pc:docChg chg="delSld modSld modSection">
      <pc:chgData name="Petur Þ. Sigurdsson" userId="b51620a9-a6bc-43cc-8d20-2596b195e64d" providerId="ADAL" clId="{8A57E135-EC63-4092-9A89-C2A0A0AA89C0}" dt="2023-03-09T05:44:26.901" v="23" actId="47"/>
      <pc:docMkLst>
        <pc:docMk/>
      </pc:docMkLst>
      <pc:sldChg chg="modNotesTx">
        <pc:chgData name="Petur Þ. Sigurdsson" userId="b51620a9-a6bc-43cc-8d20-2596b195e64d" providerId="ADAL" clId="{8A57E135-EC63-4092-9A89-C2A0A0AA89C0}" dt="2023-03-09T05:44:19.691" v="22" actId="6549"/>
        <pc:sldMkLst>
          <pc:docMk/>
          <pc:sldMk cId="1494827749" sldId="281"/>
        </pc:sldMkLst>
      </pc:sldChg>
      <pc:sldChg chg="modNotesTx">
        <pc:chgData name="Petur Þ. Sigurdsson" userId="b51620a9-a6bc-43cc-8d20-2596b195e64d" providerId="ADAL" clId="{8A57E135-EC63-4092-9A89-C2A0A0AA89C0}" dt="2023-03-09T05:43:13.020" v="1" actId="6549"/>
        <pc:sldMkLst>
          <pc:docMk/>
          <pc:sldMk cId="3138089351" sldId="282"/>
        </pc:sldMkLst>
      </pc:sldChg>
      <pc:sldChg chg="modNotesTx">
        <pc:chgData name="Petur Þ. Sigurdsson" userId="b51620a9-a6bc-43cc-8d20-2596b195e64d" providerId="ADAL" clId="{8A57E135-EC63-4092-9A89-C2A0A0AA89C0}" dt="2023-03-09T05:44:11.098" v="19" actId="6549"/>
        <pc:sldMkLst>
          <pc:docMk/>
          <pc:sldMk cId="537950746" sldId="284"/>
        </pc:sldMkLst>
      </pc:sldChg>
      <pc:sldChg chg="modNotesTx">
        <pc:chgData name="Petur Þ. Sigurdsson" userId="b51620a9-a6bc-43cc-8d20-2596b195e64d" providerId="ADAL" clId="{8A57E135-EC63-4092-9A89-C2A0A0AA89C0}" dt="2023-03-09T05:43:15.585" v="2" actId="6549"/>
        <pc:sldMkLst>
          <pc:docMk/>
          <pc:sldMk cId="779372550" sldId="287"/>
        </pc:sldMkLst>
      </pc:sldChg>
      <pc:sldChg chg="modNotesTx">
        <pc:chgData name="Petur Þ. Sigurdsson" userId="b51620a9-a6bc-43cc-8d20-2596b195e64d" providerId="ADAL" clId="{8A57E135-EC63-4092-9A89-C2A0A0AA89C0}" dt="2023-03-09T05:43:18.146" v="3" actId="6549"/>
        <pc:sldMkLst>
          <pc:docMk/>
          <pc:sldMk cId="1453630636" sldId="288"/>
        </pc:sldMkLst>
      </pc:sldChg>
      <pc:sldChg chg="modNotesTx">
        <pc:chgData name="Petur Þ. Sigurdsson" userId="b51620a9-a6bc-43cc-8d20-2596b195e64d" providerId="ADAL" clId="{8A57E135-EC63-4092-9A89-C2A0A0AA89C0}" dt="2023-03-09T05:43:27.852" v="4" actId="6549"/>
        <pc:sldMkLst>
          <pc:docMk/>
          <pc:sldMk cId="767817567" sldId="289"/>
        </pc:sldMkLst>
      </pc:sldChg>
      <pc:sldChg chg="modNotesTx">
        <pc:chgData name="Petur Þ. Sigurdsson" userId="b51620a9-a6bc-43cc-8d20-2596b195e64d" providerId="ADAL" clId="{8A57E135-EC63-4092-9A89-C2A0A0AA89C0}" dt="2023-03-09T05:43:30.702" v="5" actId="6549"/>
        <pc:sldMkLst>
          <pc:docMk/>
          <pc:sldMk cId="1092566149" sldId="290"/>
        </pc:sldMkLst>
      </pc:sldChg>
      <pc:sldChg chg="modNotesTx">
        <pc:chgData name="Petur Þ. Sigurdsson" userId="b51620a9-a6bc-43cc-8d20-2596b195e64d" providerId="ADAL" clId="{8A57E135-EC63-4092-9A89-C2A0A0AA89C0}" dt="2023-03-09T05:43:35.519" v="6" actId="6549"/>
        <pc:sldMkLst>
          <pc:docMk/>
          <pc:sldMk cId="3806134559" sldId="291"/>
        </pc:sldMkLst>
      </pc:sldChg>
      <pc:sldChg chg="del">
        <pc:chgData name="Petur Þ. Sigurdsson" userId="b51620a9-a6bc-43cc-8d20-2596b195e64d" providerId="ADAL" clId="{8A57E135-EC63-4092-9A89-C2A0A0AA89C0}" dt="2023-03-09T05:44:26.901" v="23" actId="47"/>
        <pc:sldMkLst>
          <pc:docMk/>
          <pc:sldMk cId="1838951316" sldId="296"/>
        </pc:sldMkLst>
      </pc:sldChg>
      <pc:sldChg chg="del">
        <pc:chgData name="Petur Þ. Sigurdsson" userId="b51620a9-a6bc-43cc-8d20-2596b195e64d" providerId="ADAL" clId="{8A57E135-EC63-4092-9A89-C2A0A0AA89C0}" dt="2023-03-09T05:44:26.901" v="23" actId="47"/>
        <pc:sldMkLst>
          <pc:docMk/>
          <pc:sldMk cId="508330164" sldId="298"/>
        </pc:sldMkLst>
      </pc:sldChg>
      <pc:sldChg chg="modNotesTx">
        <pc:chgData name="Petur Þ. Sigurdsson" userId="b51620a9-a6bc-43cc-8d20-2596b195e64d" providerId="ADAL" clId="{8A57E135-EC63-4092-9A89-C2A0A0AA89C0}" dt="2023-03-09T05:43:38.011" v="7" actId="6549"/>
        <pc:sldMkLst>
          <pc:docMk/>
          <pc:sldMk cId="2740033353" sldId="314"/>
        </pc:sldMkLst>
      </pc:sldChg>
      <pc:sldChg chg="modNotesTx">
        <pc:chgData name="Petur Þ. Sigurdsson" userId="b51620a9-a6bc-43cc-8d20-2596b195e64d" providerId="ADAL" clId="{8A57E135-EC63-4092-9A89-C2A0A0AA89C0}" dt="2023-03-09T05:43:51.093" v="12" actId="6549"/>
        <pc:sldMkLst>
          <pc:docMk/>
          <pc:sldMk cId="623723392" sldId="2146845775"/>
        </pc:sldMkLst>
      </pc:sldChg>
      <pc:sldChg chg="modNotesTx">
        <pc:chgData name="Petur Þ. Sigurdsson" userId="b51620a9-a6bc-43cc-8d20-2596b195e64d" providerId="ADAL" clId="{8A57E135-EC63-4092-9A89-C2A0A0AA89C0}" dt="2023-03-09T05:43:48.801" v="11" actId="6549"/>
        <pc:sldMkLst>
          <pc:docMk/>
          <pc:sldMk cId="4181921628" sldId="2146845781"/>
        </pc:sldMkLst>
      </pc:sldChg>
      <pc:sldChg chg="modNotesTx">
        <pc:chgData name="Petur Þ. Sigurdsson" userId="b51620a9-a6bc-43cc-8d20-2596b195e64d" providerId="ADAL" clId="{8A57E135-EC63-4092-9A89-C2A0A0AA89C0}" dt="2023-03-09T05:44:08.617" v="18" actId="6549"/>
        <pc:sldMkLst>
          <pc:docMk/>
          <pc:sldMk cId="373675427" sldId="2146845788"/>
        </pc:sldMkLst>
      </pc:sldChg>
      <pc:sldChg chg="modNotesTx">
        <pc:chgData name="Petur Þ. Sigurdsson" userId="b51620a9-a6bc-43cc-8d20-2596b195e64d" providerId="ADAL" clId="{8A57E135-EC63-4092-9A89-C2A0A0AA89C0}" dt="2023-03-09T05:43:40.369" v="8" actId="6549"/>
        <pc:sldMkLst>
          <pc:docMk/>
          <pc:sldMk cId="4208992016" sldId="2146845789"/>
        </pc:sldMkLst>
      </pc:sldChg>
      <pc:sldChg chg="modNotesTx">
        <pc:chgData name="Petur Þ. Sigurdsson" userId="b51620a9-a6bc-43cc-8d20-2596b195e64d" providerId="ADAL" clId="{8A57E135-EC63-4092-9A89-C2A0A0AA89C0}" dt="2023-03-09T05:43:42.737" v="9" actId="6549"/>
        <pc:sldMkLst>
          <pc:docMk/>
          <pc:sldMk cId="1882139805" sldId="2146845790"/>
        </pc:sldMkLst>
      </pc:sldChg>
      <pc:sldChg chg="modNotesTx">
        <pc:chgData name="Petur Þ. Sigurdsson" userId="b51620a9-a6bc-43cc-8d20-2596b195e64d" providerId="ADAL" clId="{8A57E135-EC63-4092-9A89-C2A0A0AA89C0}" dt="2023-03-09T05:43:44.943" v="10" actId="6549"/>
        <pc:sldMkLst>
          <pc:docMk/>
          <pc:sldMk cId="3174177460" sldId="2146845791"/>
        </pc:sldMkLst>
      </pc:sldChg>
      <pc:sldChg chg="modNotesTx">
        <pc:chgData name="Petur Þ. Sigurdsson" userId="b51620a9-a6bc-43cc-8d20-2596b195e64d" providerId="ADAL" clId="{8A57E135-EC63-4092-9A89-C2A0A0AA89C0}" dt="2023-03-09T05:43:53.454" v="13" actId="6549"/>
        <pc:sldMkLst>
          <pc:docMk/>
          <pc:sldMk cId="2016697247" sldId="2146845792"/>
        </pc:sldMkLst>
      </pc:sldChg>
      <pc:sldChg chg="modNotesTx">
        <pc:chgData name="Petur Þ. Sigurdsson" userId="b51620a9-a6bc-43cc-8d20-2596b195e64d" providerId="ADAL" clId="{8A57E135-EC63-4092-9A89-C2A0A0AA89C0}" dt="2023-03-09T05:43:59.652" v="15" actId="6549"/>
        <pc:sldMkLst>
          <pc:docMk/>
          <pc:sldMk cId="4042755639" sldId="2146845794"/>
        </pc:sldMkLst>
      </pc:sldChg>
      <pc:sldChg chg="modNotesTx">
        <pc:chgData name="Petur Þ. Sigurdsson" userId="b51620a9-a6bc-43cc-8d20-2596b195e64d" providerId="ADAL" clId="{8A57E135-EC63-4092-9A89-C2A0A0AA89C0}" dt="2023-03-09T05:44:14.267" v="20" actId="6549"/>
        <pc:sldMkLst>
          <pc:docMk/>
          <pc:sldMk cId="1392813557" sldId="2146845795"/>
        </pc:sldMkLst>
      </pc:sldChg>
      <pc:sldChg chg="modNotesTx">
        <pc:chgData name="Petur Þ. Sigurdsson" userId="b51620a9-a6bc-43cc-8d20-2596b195e64d" providerId="ADAL" clId="{8A57E135-EC63-4092-9A89-C2A0A0AA89C0}" dt="2023-03-09T05:43:10.482" v="0" actId="6549"/>
        <pc:sldMkLst>
          <pc:docMk/>
          <pc:sldMk cId="1139301337" sldId="2146845796"/>
        </pc:sldMkLst>
      </pc:sldChg>
      <pc:sldChg chg="modNotesTx">
        <pc:chgData name="Petur Þ. Sigurdsson" userId="b51620a9-a6bc-43cc-8d20-2596b195e64d" providerId="ADAL" clId="{8A57E135-EC63-4092-9A89-C2A0A0AA89C0}" dt="2023-03-09T05:44:16.448" v="21" actId="6549"/>
        <pc:sldMkLst>
          <pc:docMk/>
          <pc:sldMk cId="1235961110" sldId="2146845797"/>
        </pc:sldMkLst>
      </pc:sldChg>
      <pc:sldChg chg="modNotesTx">
        <pc:chgData name="Petur Þ. Sigurdsson" userId="b51620a9-a6bc-43cc-8d20-2596b195e64d" providerId="ADAL" clId="{8A57E135-EC63-4092-9A89-C2A0A0AA89C0}" dt="2023-03-09T05:44:05.534" v="17" actId="6549"/>
        <pc:sldMkLst>
          <pc:docMk/>
          <pc:sldMk cId="69270841" sldId="2146845799"/>
        </pc:sldMkLst>
      </pc:sldChg>
      <pc:sldChg chg="modNotesTx">
        <pc:chgData name="Petur Þ. Sigurdsson" userId="b51620a9-a6bc-43cc-8d20-2596b195e64d" providerId="ADAL" clId="{8A57E135-EC63-4092-9A89-C2A0A0AA89C0}" dt="2023-03-09T05:43:57.323" v="14" actId="6549"/>
        <pc:sldMkLst>
          <pc:docMk/>
          <pc:sldMk cId="1138879155" sldId="2146845800"/>
        </pc:sldMkLst>
      </pc:sldChg>
      <pc:sldChg chg="modNotesTx">
        <pc:chgData name="Petur Þ. Sigurdsson" userId="b51620a9-a6bc-43cc-8d20-2596b195e64d" providerId="ADAL" clId="{8A57E135-EC63-4092-9A89-C2A0A0AA89C0}" dt="2023-03-09T05:44:02.422" v="16" actId="6549"/>
        <pc:sldMkLst>
          <pc:docMk/>
          <pc:sldMk cId="1215329021" sldId="2146845801"/>
        </pc:sldMkLst>
      </pc:sldChg>
      <pc:sldChg chg="del">
        <pc:chgData name="Petur Þ. Sigurdsson" userId="b51620a9-a6bc-43cc-8d20-2596b195e64d" providerId="ADAL" clId="{8A57E135-EC63-4092-9A89-C2A0A0AA89C0}" dt="2023-03-09T05:44:26.901" v="23" actId="47"/>
        <pc:sldMkLst>
          <pc:docMk/>
          <pc:sldMk cId="4144441755" sldId="2146845802"/>
        </pc:sldMkLst>
      </pc:sldChg>
      <pc:sldMasterChg chg="delSldLayout">
        <pc:chgData name="Petur Þ. Sigurdsson" userId="b51620a9-a6bc-43cc-8d20-2596b195e64d" providerId="ADAL" clId="{8A57E135-EC63-4092-9A89-C2A0A0AA89C0}" dt="2023-03-09T05:44:26.901" v="23" actId="47"/>
        <pc:sldMasterMkLst>
          <pc:docMk/>
          <pc:sldMasterMk cId="862825861" sldId="2147483846"/>
        </pc:sldMasterMkLst>
        <pc:sldLayoutChg chg="del">
          <pc:chgData name="Petur Þ. Sigurdsson" userId="b51620a9-a6bc-43cc-8d20-2596b195e64d" providerId="ADAL" clId="{8A57E135-EC63-4092-9A89-C2A0A0AA89C0}" dt="2023-03-09T05:44:26.901" v="23" actId="47"/>
          <pc:sldLayoutMkLst>
            <pc:docMk/>
            <pc:sldMasterMk cId="862825861" sldId="2147483846"/>
            <pc:sldLayoutMk cId="1862640164" sldId="2147483853"/>
          </pc:sldLayoutMkLst>
        </pc:sldLayoutChg>
      </pc:sldMasterChg>
    </pc:docChg>
  </pc:docChgLst>
  <pc:docChgLst>
    <pc:chgData name="Petur Þ. Sigurdsson" userId="b51620a9-a6bc-43cc-8d20-2596b195e64d" providerId="ADAL" clId="{49107E0F-019C-4D27-B182-8CC7F3FC614D}"/>
    <pc:docChg chg="undo custSel addSld delSld modSld sldOrd delMainMaster modSection">
      <pc:chgData name="Petur Þ. Sigurdsson" userId="b51620a9-a6bc-43cc-8d20-2596b195e64d" providerId="ADAL" clId="{49107E0F-019C-4D27-B182-8CC7F3FC614D}" dt="2023-02-03T13:04:01.793" v="1508" actId="1076"/>
      <pc:docMkLst>
        <pc:docMk/>
      </pc:docMkLst>
      <pc:sldChg chg="ord">
        <pc:chgData name="Petur Þ. Sigurdsson" userId="b51620a9-a6bc-43cc-8d20-2596b195e64d" providerId="ADAL" clId="{49107E0F-019C-4D27-B182-8CC7F3FC614D}" dt="2023-02-02T18:09:07.331" v="854"/>
        <pc:sldMkLst>
          <pc:docMk/>
          <pc:sldMk cId="1881244884" sldId="257"/>
        </pc:sldMkLst>
      </pc:sldChg>
      <pc:sldChg chg="del">
        <pc:chgData name="Petur Þ. Sigurdsson" userId="b51620a9-a6bc-43cc-8d20-2596b195e64d" providerId="ADAL" clId="{49107E0F-019C-4D27-B182-8CC7F3FC614D}" dt="2023-02-02T18:09:11.860" v="855" actId="47"/>
        <pc:sldMkLst>
          <pc:docMk/>
          <pc:sldMk cId="3474820565" sldId="279"/>
        </pc:sldMkLst>
      </pc:sldChg>
      <pc:sldChg chg="modSp mod modNotesTx">
        <pc:chgData name="Petur Þ. Sigurdsson" userId="b51620a9-a6bc-43cc-8d20-2596b195e64d" providerId="ADAL" clId="{49107E0F-019C-4D27-B182-8CC7F3FC614D}" dt="2023-02-03T13:04:01.793" v="1508" actId="1076"/>
        <pc:sldMkLst>
          <pc:docMk/>
          <pc:sldMk cId="1494827749" sldId="281"/>
        </pc:sldMkLst>
        <pc:spChg chg="mod">
          <ac:chgData name="Petur Þ. Sigurdsson" userId="b51620a9-a6bc-43cc-8d20-2596b195e64d" providerId="ADAL" clId="{49107E0F-019C-4D27-B182-8CC7F3FC614D}" dt="2023-02-03T12:58:33.412" v="1054" actId="20577"/>
          <ac:spMkLst>
            <pc:docMk/>
            <pc:sldMk cId="1494827749" sldId="281"/>
            <ac:spMk id="2" creationId="{5E668870-7918-85EF-91B8-7A0954D3BD85}"/>
          </ac:spMkLst>
        </pc:spChg>
        <pc:spChg chg="mod">
          <ac:chgData name="Petur Þ. Sigurdsson" userId="b51620a9-a6bc-43cc-8d20-2596b195e64d" providerId="ADAL" clId="{49107E0F-019C-4D27-B182-8CC7F3FC614D}" dt="2023-02-03T13:04:01.793" v="1508" actId="1076"/>
          <ac:spMkLst>
            <pc:docMk/>
            <pc:sldMk cId="1494827749" sldId="281"/>
            <ac:spMk id="3" creationId="{68421516-0516-4980-24ED-2B0280E4C45D}"/>
          </ac:spMkLst>
        </pc:spChg>
      </pc:sldChg>
      <pc:sldChg chg="addSp delSp modSp del mod modNotesTx">
        <pc:chgData name="Petur Þ. Sigurdsson" userId="b51620a9-a6bc-43cc-8d20-2596b195e64d" providerId="ADAL" clId="{49107E0F-019C-4D27-B182-8CC7F3FC614D}" dt="2023-02-02T18:08:23.728" v="850" actId="47"/>
        <pc:sldMkLst>
          <pc:docMk/>
          <pc:sldMk cId="1874870390" sldId="281"/>
        </pc:sldMkLst>
        <pc:spChg chg="mod">
          <ac:chgData name="Petur Þ. Sigurdsson" userId="b51620a9-a6bc-43cc-8d20-2596b195e64d" providerId="ADAL" clId="{49107E0F-019C-4D27-B182-8CC7F3FC614D}" dt="2023-01-30T22:06:19.834" v="130" actId="20577"/>
          <ac:spMkLst>
            <pc:docMk/>
            <pc:sldMk cId="1874870390" sldId="281"/>
            <ac:spMk id="2" creationId="{BA979E06-AFC7-CE68-D3FF-87D8352AD2F1}"/>
          </ac:spMkLst>
        </pc:spChg>
        <pc:spChg chg="del">
          <ac:chgData name="Petur Þ. Sigurdsson" userId="b51620a9-a6bc-43cc-8d20-2596b195e64d" providerId="ADAL" clId="{49107E0F-019C-4D27-B182-8CC7F3FC614D}" dt="2023-01-30T21:52:24.233" v="126" actId="478"/>
          <ac:spMkLst>
            <pc:docMk/>
            <pc:sldMk cId="1874870390" sldId="281"/>
            <ac:spMk id="4" creationId="{11E71BB8-9594-5376-6127-42A140041C69}"/>
          </ac:spMkLst>
        </pc:spChg>
        <pc:spChg chg="mod">
          <ac:chgData name="Petur Þ. Sigurdsson" userId="b51620a9-a6bc-43cc-8d20-2596b195e64d" providerId="ADAL" clId="{49107E0F-019C-4D27-B182-8CC7F3FC614D}" dt="2023-01-30T21:52:06.130" v="94" actId="20577"/>
          <ac:spMkLst>
            <pc:docMk/>
            <pc:sldMk cId="1874870390" sldId="281"/>
            <ac:spMk id="5" creationId="{E46AA7C5-8B12-DEFD-E337-94698AEADA6F}"/>
          </ac:spMkLst>
        </pc:spChg>
        <pc:spChg chg="mod">
          <ac:chgData name="Petur Þ. Sigurdsson" userId="b51620a9-a6bc-43cc-8d20-2596b195e64d" providerId="ADAL" clId="{49107E0F-019C-4D27-B182-8CC7F3FC614D}" dt="2023-01-30T21:52:16.362" v="125" actId="20577"/>
          <ac:spMkLst>
            <pc:docMk/>
            <pc:sldMk cId="1874870390" sldId="281"/>
            <ac:spMk id="6" creationId="{6F1F48B8-0224-37FC-F01F-23D3D79CCD8A}"/>
          </ac:spMkLst>
        </pc:spChg>
        <pc:spChg chg="add del">
          <ac:chgData name="Petur Þ. Sigurdsson" userId="b51620a9-a6bc-43cc-8d20-2596b195e64d" providerId="ADAL" clId="{49107E0F-019C-4D27-B182-8CC7F3FC614D}" dt="2023-02-02T17:06:58.583" v="132" actId="22"/>
          <ac:spMkLst>
            <pc:docMk/>
            <pc:sldMk cId="1874870390" sldId="281"/>
            <ac:spMk id="7" creationId="{688122C6-F75F-E328-991D-8A32F028FDA9}"/>
          </ac:spMkLst>
        </pc:spChg>
      </pc:sldChg>
      <pc:sldChg chg="del">
        <pc:chgData name="Petur Þ. Sigurdsson" userId="b51620a9-a6bc-43cc-8d20-2596b195e64d" providerId="ADAL" clId="{49107E0F-019C-4D27-B182-8CC7F3FC614D}" dt="2023-01-30T21:52:29.861" v="127" actId="47"/>
        <pc:sldMkLst>
          <pc:docMk/>
          <pc:sldMk cId="1139301337" sldId="282"/>
        </pc:sldMkLst>
      </pc:sldChg>
      <pc:sldChg chg="modSp mod modNotesTx">
        <pc:chgData name="Petur Þ. Sigurdsson" userId="b51620a9-a6bc-43cc-8d20-2596b195e64d" providerId="ADAL" clId="{49107E0F-019C-4D27-B182-8CC7F3FC614D}" dt="2023-02-03T12:47:35.559" v="1000" actId="20577"/>
        <pc:sldMkLst>
          <pc:docMk/>
          <pc:sldMk cId="3138089351" sldId="282"/>
        </pc:sldMkLst>
        <pc:spChg chg="mod">
          <ac:chgData name="Petur Þ. Sigurdsson" userId="b51620a9-a6bc-43cc-8d20-2596b195e64d" providerId="ADAL" clId="{49107E0F-019C-4D27-B182-8CC7F3FC614D}" dt="2023-02-03T12:47:35.559" v="1000" actId="20577"/>
          <ac:spMkLst>
            <pc:docMk/>
            <pc:sldMk cId="3138089351" sldId="282"/>
            <ac:spMk id="5" creationId="{2A3D25E3-B1D9-7775-BFAC-4D3BD31498F1}"/>
          </ac:spMkLst>
        </pc:spChg>
        <pc:spChg chg="mod">
          <ac:chgData name="Petur Þ. Sigurdsson" userId="b51620a9-a6bc-43cc-8d20-2596b195e64d" providerId="ADAL" clId="{49107E0F-019C-4D27-B182-8CC7F3FC614D}" dt="2023-02-02T17:07:58.858" v="135" actId="6549"/>
          <ac:spMkLst>
            <pc:docMk/>
            <pc:sldMk cId="3138089351" sldId="282"/>
            <ac:spMk id="6" creationId="{2AB67686-9EE1-84FE-E47F-593CA7B48F93}"/>
          </ac:spMkLst>
        </pc:spChg>
      </pc:sldChg>
      <pc:sldChg chg="del">
        <pc:chgData name="Petur Þ. Sigurdsson" userId="b51620a9-a6bc-43cc-8d20-2596b195e64d" providerId="ADAL" clId="{49107E0F-019C-4D27-B182-8CC7F3FC614D}" dt="2023-01-30T21:52:31.001" v="128" actId="47"/>
        <pc:sldMkLst>
          <pc:docMk/>
          <pc:sldMk cId="154315528" sldId="283"/>
        </pc:sldMkLst>
      </pc:sldChg>
      <pc:sldChg chg="del">
        <pc:chgData name="Petur Þ. Sigurdsson" userId="b51620a9-a6bc-43cc-8d20-2596b195e64d" providerId="ADAL" clId="{49107E0F-019C-4D27-B182-8CC7F3FC614D}" dt="2023-02-02T17:13:21.949" v="300" actId="47"/>
        <pc:sldMkLst>
          <pc:docMk/>
          <pc:sldMk cId="1975418251" sldId="283"/>
        </pc:sldMkLst>
      </pc:sldChg>
      <pc:sldChg chg="addSp delSp modSp mod modAnim modNotesTx">
        <pc:chgData name="Petur Þ. Sigurdsson" userId="b51620a9-a6bc-43cc-8d20-2596b195e64d" providerId="ADAL" clId="{49107E0F-019C-4D27-B182-8CC7F3FC614D}" dt="2023-02-02T18:04:11.068" v="729"/>
        <pc:sldMkLst>
          <pc:docMk/>
          <pc:sldMk cId="537950746" sldId="284"/>
        </pc:sldMkLst>
        <pc:spChg chg="mod">
          <ac:chgData name="Petur Þ. Sigurdsson" userId="b51620a9-a6bc-43cc-8d20-2596b195e64d" providerId="ADAL" clId="{49107E0F-019C-4D27-B182-8CC7F3FC614D}" dt="2023-02-02T18:03:41.089" v="725" actId="20577"/>
          <ac:spMkLst>
            <pc:docMk/>
            <pc:sldMk cId="537950746" sldId="284"/>
            <ac:spMk id="3" creationId="{CCC36C78-F46D-2C41-9B35-4F22BCE032BF}"/>
          </ac:spMkLst>
        </pc:spChg>
        <pc:spChg chg="del">
          <ac:chgData name="Petur Þ. Sigurdsson" userId="b51620a9-a6bc-43cc-8d20-2596b195e64d" providerId="ADAL" clId="{49107E0F-019C-4D27-B182-8CC7F3FC614D}" dt="2023-02-02T18:03:44.554" v="726" actId="478"/>
          <ac:spMkLst>
            <pc:docMk/>
            <pc:sldMk cId="537950746" sldId="284"/>
            <ac:spMk id="4" creationId="{07D5539A-53D3-E963-8A7B-BF3884B5B552}"/>
          </ac:spMkLst>
        </pc:spChg>
        <pc:spChg chg="add del mod">
          <ac:chgData name="Petur Þ. Sigurdsson" userId="b51620a9-a6bc-43cc-8d20-2596b195e64d" providerId="ADAL" clId="{49107E0F-019C-4D27-B182-8CC7F3FC614D}" dt="2023-02-02T18:03:28.258" v="701" actId="931"/>
          <ac:spMkLst>
            <pc:docMk/>
            <pc:sldMk cId="537950746" sldId="284"/>
            <ac:spMk id="5" creationId="{91C1A86E-0A5C-C93E-C59C-1FA1446FAA55}"/>
          </ac:spMkLst>
        </pc:spChg>
        <pc:spChg chg="add del mod">
          <ac:chgData name="Petur Þ. Sigurdsson" userId="b51620a9-a6bc-43cc-8d20-2596b195e64d" providerId="ADAL" clId="{49107E0F-019C-4D27-B182-8CC7F3FC614D}" dt="2023-02-02T18:03:45.466" v="727" actId="478"/>
          <ac:spMkLst>
            <pc:docMk/>
            <pc:sldMk cId="537950746" sldId="284"/>
            <ac:spMk id="10" creationId="{89F59DE3-F4E6-456B-D154-01B592DE5DA2}"/>
          </ac:spMkLst>
        </pc:spChg>
        <pc:spChg chg="add mod">
          <ac:chgData name="Petur Þ. Sigurdsson" userId="b51620a9-a6bc-43cc-8d20-2596b195e64d" providerId="ADAL" clId="{49107E0F-019C-4D27-B182-8CC7F3FC614D}" dt="2023-02-02T18:04:00.711" v="728"/>
          <ac:spMkLst>
            <pc:docMk/>
            <pc:sldMk cId="537950746" sldId="284"/>
            <ac:spMk id="11" creationId="{48EF64E5-8F5F-57B3-38CC-D1F03AD23C4B}"/>
          </ac:spMkLst>
        </pc:spChg>
        <pc:spChg chg="mod">
          <ac:chgData name="Petur Þ. Sigurdsson" userId="b51620a9-a6bc-43cc-8d20-2596b195e64d" providerId="ADAL" clId="{49107E0F-019C-4D27-B182-8CC7F3FC614D}" dt="2023-02-02T18:04:00.711" v="728"/>
          <ac:spMkLst>
            <pc:docMk/>
            <pc:sldMk cId="537950746" sldId="284"/>
            <ac:spMk id="13" creationId="{26F52312-7B3D-7A20-168C-AD5E59BD407C}"/>
          </ac:spMkLst>
        </pc:spChg>
        <pc:spChg chg="add mod">
          <ac:chgData name="Petur Þ. Sigurdsson" userId="b51620a9-a6bc-43cc-8d20-2596b195e64d" providerId="ADAL" clId="{49107E0F-019C-4D27-B182-8CC7F3FC614D}" dt="2023-02-02T18:04:00.711" v="728"/>
          <ac:spMkLst>
            <pc:docMk/>
            <pc:sldMk cId="537950746" sldId="284"/>
            <ac:spMk id="15" creationId="{0FF79F39-F4D6-DE06-3DEA-A4A0CFA712E0}"/>
          </ac:spMkLst>
        </pc:spChg>
        <pc:spChg chg="add mod">
          <ac:chgData name="Petur Þ. Sigurdsson" userId="b51620a9-a6bc-43cc-8d20-2596b195e64d" providerId="ADAL" clId="{49107E0F-019C-4D27-B182-8CC7F3FC614D}" dt="2023-02-02T18:04:00.711" v="728"/>
          <ac:spMkLst>
            <pc:docMk/>
            <pc:sldMk cId="537950746" sldId="284"/>
            <ac:spMk id="16" creationId="{C799C0E7-F177-5C95-A780-A8173E4EAFE1}"/>
          </ac:spMkLst>
        </pc:spChg>
        <pc:spChg chg="add mod">
          <ac:chgData name="Petur Þ. Sigurdsson" userId="b51620a9-a6bc-43cc-8d20-2596b195e64d" providerId="ADAL" clId="{49107E0F-019C-4D27-B182-8CC7F3FC614D}" dt="2023-02-02T18:04:00.711" v="728"/>
          <ac:spMkLst>
            <pc:docMk/>
            <pc:sldMk cId="537950746" sldId="284"/>
            <ac:spMk id="17" creationId="{75274F87-D4C1-C74C-F9EC-23DCC94CBD9C}"/>
          </ac:spMkLst>
        </pc:spChg>
        <pc:spChg chg="add mod">
          <ac:chgData name="Petur Þ. Sigurdsson" userId="b51620a9-a6bc-43cc-8d20-2596b195e64d" providerId="ADAL" clId="{49107E0F-019C-4D27-B182-8CC7F3FC614D}" dt="2023-02-02T18:04:00.711" v="728"/>
          <ac:spMkLst>
            <pc:docMk/>
            <pc:sldMk cId="537950746" sldId="284"/>
            <ac:spMk id="18" creationId="{973F42A1-C189-1375-5D5A-AE5ED866A1A6}"/>
          </ac:spMkLst>
        </pc:spChg>
        <pc:spChg chg="add mod">
          <ac:chgData name="Petur Þ. Sigurdsson" userId="b51620a9-a6bc-43cc-8d20-2596b195e64d" providerId="ADAL" clId="{49107E0F-019C-4D27-B182-8CC7F3FC614D}" dt="2023-02-02T18:04:00.711" v="728"/>
          <ac:spMkLst>
            <pc:docMk/>
            <pc:sldMk cId="537950746" sldId="284"/>
            <ac:spMk id="19" creationId="{9EB2907A-8698-3F20-4DCE-34290BB2EC82}"/>
          </ac:spMkLst>
        </pc:spChg>
        <pc:spChg chg="mod">
          <ac:chgData name="Petur Þ. Sigurdsson" userId="b51620a9-a6bc-43cc-8d20-2596b195e64d" providerId="ADAL" clId="{49107E0F-019C-4D27-B182-8CC7F3FC614D}" dt="2023-02-02T18:04:00.711" v="728"/>
          <ac:spMkLst>
            <pc:docMk/>
            <pc:sldMk cId="537950746" sldId="284"/>
            <ac:spMk id="21" creationId="{BD1E885F-FE05-EFF4-19B7-E31B935CC873}"/>
          </ac:spMkLst>
        </pc:spChg>
        <pc:spChg chg="mod">
          <ac:chgData name="Petur Þ. Sigurdsson" userId="b51620a9-a6bc-43cc-8d20-2596b195e64d" providerId="ADAL" clId="{49107E0F-019C-4D27-B182-8CC7F3FC614D}" dt="2023-02-02T18:04:00.711" v="728"/>
          <ac:spMkLst>
            <pc:docMk/>
            <pc:sldMk cId="537950746" sldId="284"/>
            <ac:spMk id="24" creationId="{967FFF57-0FCC-BB7A-8041-B46908912C66}"/>
          </ac:spMkLst>
        </pc:spChg>
        <pc:spChg chg="mod">
          <ac:chgData name="Petur Þ. Sigurdsson" userId="b51620a9-a6bc-43cc-8d20-2596b195e64d" providerId="ADAL" clId="{49107E0F-019C-4D27-B182-8CC7F3FC614D}" dt="2023-02-02T18:04:00.711" v="728"/>
          <ac:spMkLst>
            <pc:docMk/>
            <pc:sldMk cId="537950746" sldId="284"/>
            <ac:spMk id="27" creationId="{BBED804A-A951-C72F-47A1-AC4EAC177A11}"/>
          </ac:spMkLst>
        </pc:spChg>
        <pc:spChg chg="mod">
          <ac:chgData name="Petur Þ. Sigurdsson" userId="b51620a9-a6bc-43cc-8d20-2596b195e64d" providerId="ADAL" clId="{49107E0F-019C-4D27-B182-8CC7F3FC614D}" dt="2023-02-02T18:04:00.711" v="728"/>
          <ac:spMkLst>
            <pc:docMk/>
            <pc:sldMk cId="537950746" sldId="284"/>
            <ac:spMk id="30" creationId="{63D787E4-C7EF-9B20-6EF0-0DF24DA46B89}"/>
          </ac:spMkLst>
        </pc:spChg>
        <pc:grpChg chg="add mod">
          <ac:chgData name="Petur Þ. Sigurdsson" userId="b51620a9-a6bc-43cc-8d20-2596b195e64d" providerId="ADAL" clId="{49107E0F-019C-4D27-B182-8CC7F3FC614D}" dt="2023-02-02T18:04:00.711" v="728"/>
          <ac:grpSpMkLst>
            <pc:docMk/>
            <pc:sldMk cId="537950746" sldId="284"/>
            <ac:grpSpMk id="12" creationId="{0959DE32-4CAC-0493-CFFF-77113B7B981D}"/>
          </ac:grpSpMkLst>
        </pc:grpChg>
        <pc:grpChg chg="add mod">
          <ac:chgData name="Petur Þ. Sigurdsson" userId="b51620a9-a6bc-43cc-8d20-2596b195e64d" providerId="ADAL" clId="{49107E0F-019C-4D27-B182-8CC7F3FC614D}" dt="2023-02-02T18:04:00.711" v="728"/>
          <ac:grpSpMkLst>
            <pc:docMk/>
            <pc:sldMk cId="537950746" sldId="284"/>
            <ac:grpSpMk id="20" creationId="{9BB31EFF-527A-A9C0-61E0-B9B06C02362F}"/>
          </ac:grpSpMkLst>
        </pc:grpChg>
        <pc:grpChg chg="add mod">
          <ac:chgData name="Petur Þ. Sigurdsson" userId="b51620a9-a6bc-43cc-8d20-2596b195e64d" providerId="ADAL" clId="{49107E0F-019C-4D27-B182-8CC7F3FC614D}" dt="2023-02-02T18:04:00.711" v="728"/>
          <ac:grpSpMkLst>
            <pc:docMk/>
            <pc:sldMk cId="537950746" sldId="284"/>
            <ac:grpSpMk id="23" creationId="{6179F30D-0B07-EE62-7D1E-C38000DFE3CB}"/>
          </ac:grpSpMkLst>
        </pc:grpChg>
        <pc:grpChg chg="add mod">
          <ac:chgData name="Petur Þ. Sigurdsson" userId="b51620a9-a6bc-43cc-8d20-2596b195e64d" providerId="ADAL" clId="{49107E0F-019C-4D27-B182-8CC7F3FC614D}" dt="2023-02-02T18:04:00.711" v="728"/>
          <ac:grpSpMkLst>
            <pc:docMk/>
            <pc:sldMk cId="537950746" sldId="284"/>
            <ac:grpSpMk id="26" creationId="{04BF8066-B4FA-FBE9-FB02-89DA737A41CB}"/>
          </ac:grpSpMkLst>
        </pc:grpChg>
        <pc:grpChg chg="add mod">
          <ac:chgData name="Petur Þ. Sigurdsson" userId="b51620a9-a6bc-43cc-8d20-2596b195e64d" providerId="ADAL" clId="{49107E0F-019C-4D27-B182-8CC7F3FC614D}" dt="2023-02-02T18:04:00.711" v="728"/>
          <ac:grpSpMkLst>
            <pc:docMk/>
            <pc:sldMk cId="537950746" sldId="284"/>
            <ac:grpSpMk id="29" creationId="{4BC484D0-E247-5CEE-E10D-4BD04724DEED}"/>
          </ac:grpSpMkLst>
        </pc:grpChg>
        <pc:picChg chg="del">
          <ac:chgData name="Petur Þ. Sigurdsson" userId="b51620a9-a6bc-43cc-8d20-2596b195e64d" providerId="ADAL" clId="{49107E0F-019C-4D27-B182-8CC7F3FC614D}" dt="2023-02-02T18:03:02.328" v="700" actId="478"/>
          <ac:picMkLst>
            <pc:docMk/>
            <pc:sldMk cId="537950746" sldId="284"/>
            <ac:picMk id="6" creationId="{40A91068-3500-B260-C155-628826B9C8A4}"/>
          </ac:picMkLst>
        </pc:picChg>
        <pc:picChg chg="add mod">
          <ac:chgData name="Petur Þ. Sigurdsson" userId="b51620a9-a6bc-43cc-8d20-2596b195e64d" providerId="ADAL" clId="{49107E0F-019C-4D27-B182-8CC7F3FC614D}" dt="2023-02-02T18:03:32.257" v="703" actId="962"/>
          <ac:picMkLst>
            <pc:docMk/>
            <pc:sldMk cId="537950746" sldId="284"/>
            <ac:picMk id="8" creationId="{F31EB0A1-017C-E3C4-3B9A-CF7F09066C5D}"/>
          </ac:picMkLst>
        </pc:picChg>
        <pc:picChg chg="mod">
          <ac:chgData name="Petur Þ. Sigurdsson" userId="b51620a9-a6bc-43cc-8d20-2596b195e64d" providerId="ADAL" clId="{49107E0F-019C-4D27-B182-8CC7F3FC614D}" dt="2023-02-02T18:04:00.711" v="728"/>
          <ac:picMkLst>
            <pc:docMk/>
            <pc:sldMk cId="537950746" sldId="284"/>
            <ac:picMk id="14" creationId="{6233E546-9A2F-DABA-31E9-25F23C48B688}"/>
          </ac:picMkLst>
        </pc:picChg>
        <pc:picChg chg="mod">
          <ac:chgData name="Petur Þ. Sigurdsson" userId="b51620a9-a6bc-43cc-8d20-2596b195e64d" providerId="ADAL" clId="{49107E0F-019C-4D27-B182-8CC7F3FC614D}" dt="2023-02-02T18:04:00.711" v="728"/>
          <ac:picMkLst>
            <pc:docMk/>
            <pc:sldMk cId="537950746" sldId="284"/>
            <ac:picMk id="22" creationId="{3A52C160-DD0E-9377-EE14-CBDFB813785A}"/>
          </ac:picMkLst>
        </pc:picChg>
        <pc:picChg chg="mod">
          <ac:chgData name="Petur Þ. Sigurdsson" userId="b51620a9-a6bc-43cc-8d20-2596b195e64d" providerId="ADAL" clId="{49107E0F-019C-4D27-B182-8CC7F3FC614D}" dt="2023-02-02T18:04:00.711" v="728"/>
          <ac:picMkLst>
            <pc:docMk/>
            <pc:sldMk cId="537950746" sldId="284"/>
            <ac:picMk id="25" creationId="{16C46123-9C0B-4F50-D8AD-3AA88688F4AB}"/>
          </ac:picMkLst>
        </pc:picChg>
        <pc:picChg chg="mod">
          <ac:chgData name="Petur Þ. Sigurdsson" userId="b51620a9-a6bc-43cc-8d20-2596b195e64d" providerId="ADAL" clId="{49107E0F-019C-4D27-B182-8CC7F3FC614D}" dt="2023-02-02T18:04:00.711" v="728"/>
          <ac:picMkLst>
            <pc:docMk/>
            <pc:sldMk cId="537950746" sldId="284"/>
            <ac:picMk id="28" creationId="{4C901EC3-848F-681E-BB32-1A9DA3B10508}"/>
          </ac:picMkLst>
        </pc:picChg>
        <pc:picChg chg="mod">
          <ac:chgData name="Petur Þ. Sigurdsson" userId="b51620a9-a6bc-43cc-8d20-2596b195e64d" providerId="ADAL" clId="{49107E0F-019C-4D27-B182-8CC7F3FC614D}" dt="2023-02-02T18:04:00.711" v="728"/>
          <ac:picMkLst>
            <pc:docMk/>
            <pc:sldMk cId="537950746" sldId="284"/>
            <ac:picMk id="31" creationId="{E8EC8FFE-AD2A-5767-F3B4-164D9A9BCCA8}"/>
          </ac:picMkLst>
        </pc:picChg>
      </pc:sldChg>
      <pc:sldChg chg="del">
        <pc:chgData name="Petur Þ. Sigurdsson" userId="b51620a9-a6bc-43cc-8d20-2596b195e64d" providerId="ADAL" clId="{49107E0F-019C-4D27-B182-8CC7F3FC614D}" dt="2023-01-30T21:52:31.775" v="129" actId="47"/>
        <pc:sldMkLst>
          <pc:docMk/>
          <pc:sldMk cId="1365881434" sldId="284"/>
        </pc:sldMkLst>
      </pc:sldChg>
      <pc:sldChg chg="addSp modSp modNotesTx">
        <pc:chgData name="Petur Þ. Sigurdsson" userId="b51620a9-a6bc-43cc-8d20-2596b195e64d" providerId="ADAL" clId="{49107E0F-019C-4D27-B182-8CC7F3FC614D}" dt="2023-02-02T17:14:25.323" v="306"/>
        <pc:sldMkLst>
          <pc:docMk/>
          <pc:sldMk cId="779372550" sldId="287"/>
        </pc:sldMkLst>
        <pc:spChg chg="add mod">
          <ac:chgData name="Petur Þ. Sigurdsson" userId="b51620a9-a6bc-43cc-8d20-2596b195e64d" providerId="ADAL" clId="{49107E0F-019C-4D27-B182-8CC7F3FC614D}" dt="2023-02-02T17:11:52.364" v="296"/>
          <ac:spMkLst>
            <pc:docMk/>
            <pc:sldMk cId="779372550" sldId="287"/>
            <ac:spMk id="6" creationId="{B8CDA2B8-71F9-CFDE-5C1F-8680ED88E790}"/>
          </ac:spMkLst>
        </pc:spChg>
        <pc:spChg chg="add mod">
          <ac:chgData name="Petur Þ. Sigurdsson" userId="b51620a9-a6bc-43cc-8d20-2596b195e64d" providerId="ADAL" clId="{49107E0F-019C-4D27-B182-8CC7F3FC614D}" dt="2023-02-02T17:11:52.364" v="296"/>
          <ac:spMkLst>
            <pc:docMk/>
            <pc:sldMk cId="779372550" sldId="287"/>
            <ac:spMk id="7" creationId="{7CDFDF25-8727-3E08-C298-A22AA00173B8}"/>
          </ac:spMkLst>
        </pc:spChg>
        <pc:spChg chg="add mod">
          <ac:chgData name="Petur Þ. Sigurdsson" userId="b51620a9-a6bc-43cc-8d20-2596b195e64d" providerId="ADAL" clId="{49107E0F-019C-4D27-B182-8CC7F3FC614D}" dt="2023-02-02T17:11:52.364" v="296"/>
          <ac:spMkLst>
            <pc:docMk/>
            <pc:sldMk cId="779372550" sldId="287"/>
            <ac:spMk id="8" creationId="{964FB020-FFF3-BF6F-88A8-8F8280E6192D}"/>
          </ac:spMkLst>
        </pc:spChg>
        <pc:spChg chg="add mod">
          <ac:chgData name="Petur Þ. Sigurdsson" userId="b51620a9-a6bc-43cc-8d20-2596b195e64d" providerId="ADAL" clId="{49107E0F-019C-4D27-B182-8CC7F3FC614D}" dt="2023-02-02T17:11:52.364" v="296"/>
          <ac:spMkLst>
            <pc:docMk/>
            <pc:sldMk cId="779372550" sldId="287"/>
            <ac:spMk id="11" creationId="{D433D5DE-6054-A1B9-0F87-1195B55D3687}"/>
          </ac:spMkLst>
        </pc:spChg>
        <pc:picChg chg="add mod">
          <ac:chgData name="Petur Þ. Sigurdsson" userId="b51620a9-a6bc-43cc-8d20-2596b195e64d" providerId="ADAL" clId="{49107E0F-019C-4D27-B182-8CC7F3FC614D}" dt="2023-02-02T17:11:52.364" v="296"/>
          <ac:picMkLst>
            <pc:docMk/>
            <pc:sldMk cId="779372550" sldId="287"/>
            <ac:picMk id="3" creationId="{B4E43EC7-EB1E-4E37-9E6E-89F9C7947620}"/>
          </ac:picMkLst>
        </pc:picChg>
        <pc:picChg chg="add mod">
          <ac:chgData name="Petur Þ. Sigurdsson" userId="b51620a9-a6bc-43cc-8d20-2596b195e64d" providerId="ADAL" clId="{49107E0F-019C-4D27-B182-8CC7F3FC614D}" dt="2023-02-02T17:11:52.364" v="296"/>
          <ac:picMkLst>
            <pc:docMk/>
            <pc:sldMk cId="779372550" sldId="287"/>
            <ac:picMk id="4" creationId="{120D00F7-8937-C4FE-2CEF-F386B8A8ACA4}"/>
          </ac:picMkLst>
        </pc:picChg>
        <pc:picChg chg="add mod">
          <ac:chgData name="Petur Þ. Sigurdsson" userId="b51620a9-a6bc-43cc-8d20-2596b195e64d" providerId="ADAL" clId="{49107E0F-019C-4D27-B182-8CC7F3FC614D}" dt="2023-02-02T17:11:52.364" v="296"/>
          <ac:picMkLst>
            <pc:docMk/>
            <pc:sldMk cId="779372550" sldId="287"/>
            <ac:picMk id="5" creationId="{941AFEA9-7FE6-370D-4F5F-879B6B381F22}"/>
          </ac:picMkLst>
        </pc:picChg>
        <pc:picChg chg="add mod">
          <ac:chgData name="Petur Þ. Sigurdsson" userId="b51620a9-a6bc-43cc-8d20-2596b195e64d" providerId="ADAL" clId="{49107E0F-019C-4D27-B182-8CC7F3FC614D}" dt="2023-02-02T17:11:52.364" v="296"/>
          <ac:picMkLst>
            <pc:docMk/>
            <pc:sldMk cId="779372550" sldId="287"/>
            <ac:picMk id="10" creationId="{1BDAFFD9-A032-D9A2-456C-85CB59B28B9C}"/>
          </ac:picMkLst>
        </pc:picChg>
        <pc:cxnChg chg="add mod">
          <ac:chgData name="Petur Þ. Sigurdsson" userId="b51620a9-a6bc-43cc-8d20-2596b195e64d" providerId="ADAL" clId="{49107E0F-019C-4D27-B182-8CC7F3FC614D}" dt="2023-02-02T17:11:52.364" v="296"/>
          <ac:cxnSpMkLst>
            <pc:docMk/>
            <pc:sldMk cId="779372550" sldId="287"/>
            <ac:cxnSpMk id="9" creationId="{F874E58B-1FC5-CBD6-7ABB-70E736494820}"/>
          </ac:cxnSpMkLst>
        </pc:cxnChg>
        <pc:cxnChg chg="add mod">
          <ac:chgData name="Petur Þ. Sigurdsson" userId="b51620a9-a6bc-43cc-8d20-2596b195e64d" providerId="ADAL" clId="{49107E0F-019C-4D27-B182-8CC7F3FC614D}" dt="2023-02-02T17:11:52.364" v="296"/>
          <ac:cxnSpMkLst>
            <pc:docMk/>
            <pc:sldMk cId="779372550" sldId="287"/>
            <ac:cxnSpMk id="12" creationId="{725E1A69-69F8-3209-6C94-B890DCF38C57}"/>
          </ac:cxnSpMkLst>
        </pc:cxnChg>
      </pc:sldChg>
      <pc:sldChg chg="addSp delSp modSp mod modAnim modNotesTx">
        <pc:chgData name="Petur Þ. Sigurdsson" userId="b51620a9-a6bc-43cc-8d20-2596b195e64d" providerId="ADAL" clId="{49107E0F-019C-4D27-B182-8CC7F3FC614D}" dt="2023-02-02T17:14:34.811" v="308"/>
        <pc:sldMkLst>
          <pc:docMk/>
          <pc:sldMk cId="1453630636" sldId="288"/>
        </pc:sldMkLst>
        <pc:spChg chg="del">
          <ac:chgData name="Petur Þ. Sigurdsson" userId="b51620a9-a6bc-43cc-8d20-2596b195e64d" providerId="ADAL" clId="{49107E0F-019C-4D27-B182-8CC7F3FC614D}" dt="2023-02-02T17:13:45.046" v="303" actId="478"/>
          <ac:spMkLst>
            <pc:docMk/>
            <pc:sldMk cId="1453630636" sldId="288"/>
            <ac:spMk id="6" creationId="{B8CDA2B8-71F9-CFDE-5C1F-8680ED88E790}"/>
          </ac:spMkLst>
        </pc:spChg>
        <pc:spChg chg="del">
          <ac:chgData name="Petur Þ. Sigurdsson" userId="b51620a9-a6bc-43cc-8d20-2596b195e64d" providerId="ADAL" clId="{49107E0F-019C-4D27-B182-8CC7F3FC614D}" dt="2023-02-02T17:13:45.046" v="303" actId="478"/>
          <ac:spMkLst>
            <pc:docMk/>
            <pc:sldMk cId="1453630636" sldId="288"/>
            <ac:spMk id="7" creationId="{7CDFDF25-8727-3E08-C298-A22AA00173B8}"/>
          </ac:spMkLst>
        </pc:spChg>
        <pc:spChg chg="del">
          <ac:chgData name="Petur Þ. Sigurdsson" userId="b51620a9-a6bc-43cc-8d20-2596b195e64d" providerId="ADAL" clId="{49107E0F-019C-4D27-B182-8CC7F3FC614D}" dt="2023-02-02T17:13:45.046" v="303" actId="478"/>
          <ac:spMkLst>
            <pc:docMk/>
            <pc:sldMk cId="1453630636" sldId="288"/>
            <ac:spMk id="8" creationId="{964FB020-FFF3-BF6F-88A8-8F8280E6192D}"/>
          </ac:spMkLst>
        </pc:spChg>
        <pc:spChg chg="del">
          <ac:chgData name="Petur Þ. Sigurdsson" userId="b51620a9-a6bc-43cc-8d20-2596b195e64d" providerId="ADAL" clId="{49107E0F-019C-4D27-B182-8CC7F3FC614D}" dt="2023-02-02T17:13:45.046" v="303" actId="478"/>
          <ac:spMkLst>
            <pc:docMk/>
            <pc:sldMk cId="1453630636" sldId="288"/>
            <ac:spMk id="11" creationId="{D433D5DE-6054-A1B9-0F87-1195B55D3687}"/>
          </ac:spMkLst>
        </pc:spChg>
        <pc:spChg chg="add mod">
          <ac:chgData name="Petur Þ. Sigurdsson" userId="b51620a9-a6bc-43cc-8d20-2596b195e64d" providerId="ADAL" clId="{49107E0F-019C-4D27-B182-8CC7F3FC614D}" dt="2023-02-02T17:13:54.654" v="304"/>
          <ac:spMkLst>
            <pc:docMk/>
            <pc:sldMk cId="1453630636" sldId="288"/>
            <ac:spMk id="16" creationId="{180D0162-C974-F4FE-21C9-AC2DF613275E}"/>
          </ac:spMkLst>
        </pc:spChg>
        <pc:spChg chg="add mod">
          <ac:chgData name="Petur Þ. Sigurdsson" userId="b51620a9-a6bc-43cc-8d20-2596b195e64d" providerId="ADAL" clId="{49107E0F-019C-4D27-B182-8CC7F3FC614D}" dt="2023-02-02T17:13:54.654" v="304"/>
          <ac:spMkLst>
            <pc:docMk/>
            <pc:sldMk cId="1453630636" sldId="288"/>
            <ac:spMk id="17" creationId="{4FEBFBA3-4B9A-4ECC-6A91-EE7F03AC38A4}"/>
          </ac:spMkLst>
        </pc:spChg>
        <pc:spChg chg="add mod">
          <ac:chgData name="Petur Þ. Sigurdsson" userId="b51620a9-a6bc-43cc-8d20-2596b195e64d" providerId="ADAL" clId="{49107E0F-019C-4D27-B182-8CC7F3FC614D}" dt="2023-02-02T17:13:54.654" v="304"/>
          <ac:spMkLst>
            <pc:docMk/>
            <pc:sldMk cId="1453630636" sldId="288"/>
            <ac:spMk id="18" creationId="{FD061597-EF5C-5485-8E20-78276DA25A19}"/>
          </ac:spMkLst>
        </pc:spChg>
        <pc:spChg chg="add mod">
          <ac:chgData name="Petur Þ. Sigurdsson" userId="b51620a9-a6bc-43cc-8d20-2596b195e64d" providerId="ADAL" clId="{49107E0F-019C-4D27-B182-8CC7F3FC614D}" dt="2023-02-02T17:13:54.654" v="304"/>
          <ac:spMkLst>
            <pc:docMk/>
            <pc:sldMk cId="1453630636" sldId="288"/>
            <ac:spMk id="21" creationId="{3E8DAA6E-806E-83BB-93B5-690DC647F340}"/>
          </ac:spMkLst>
        </pc:spChg>
        <pc:picChg chg="del">
          <ac:chgData name="Petur Þ. Sigurdsson" userId="b51620a9-a6bc-43cc-8d20-2596b195e64d" providerId="ADAL" clId="{49107E0F-019C-4D27-B182-8CC7F3FC614D}" dt="2023-02-02T17:13:45.046" v="303" actId="478"/>
          <ac:picMkLst>
            <pc:docMk/>
            <pc:sldMk cId="1453630636" sldId="288"/>
            <ac:picMk id="3" creationId="{B4E43EC7-EB1E-4E37-9E6E-89F9C7947620}"/>
          </ac:picMkLst>
        </pc:picChg>
        <pc:picChg chg="del">
          <ac:chgData name="Petur Þ. Sigurdsson" userId="b51620a9-a6bc-43cc-8d20-2596b195e64d" providerId="ADAL" clId="{49107E0F-019C-4D27-B182-8CC7F3FC614D}" dt="2023-02-02T17:13:45.046" v="303" actId="478"/>
          <ac:picMkLst>
            <pc:docMk/>
            <pc:sldMk cId="1453630636" sldId="288"/>
            <ac:picMk id="4" creationId="{120D00F7-8937-C4FE-2CEF-F386B8A8ACA4}"/>
          </ac:picMkLst>
        </pc:picChg>
        <pc:picChg chg="del">
          <ac:chgData name="Petur Þ. Sigurdsson" userId="b51620a9-a6bc-43cc-8d20-2596b195e64d" providerId="ADAL" clId="{49107E0F-019C-4D27-B182-8CC7F3FC614D}" dt="2023-02-02T17:13:45.046" v="303" actId="478"/>
          <ac:picMkLst>
            <pc:docMk/>
            <pc:sldMk cId="1453630636" sldId="288"/>
            <ac:picMk id="5" creationId="{941AFEA9-7FE6-370D-4F5F-879B6B381F22}"/>
          </ac:picMkLst>
        </pc:picChg>
        <pc:picChg chg="del">
          <ac:chgData name="Petur Þ. Sigurdsson" userId="b51620a9-a6bc-43cc-8d20-2596b195e64d" providerId="ADAL" clId="{49107E0F-019C-4D27-B182-8CC7F3FC614D}" dt="2023-02-02T17:13:45.046" v="303" actId="478"/>
          <ac:picMkLst>
            <pc:docMk/>
            <pc:sldMk cId="1453630636" sldId="288"/>
            <ac:picMk id="10" creationId="{1BDAFFD9-A032-D9A2-456C-85CB59B28B9C}"/>
          </ac:picMkLst>
        </pc:picChg>
        <pc:picChg chg="add mod">
          <ac:chgData name="Petur Þ. Sigurdsson" userId="b51620a9-a6bc-43cc-8d20-2596b195e64d" providerId="ADAL" clId="{49107E0F-019C-4D27-B182-8CC7F3FC614D}" dt="2023-02-02T17:13:54.654" v="304"/>
          <ac:picMkLst>
            <pc:docMk/>
            <pc:sldMk cId="1453630636" sldId="288"/>
            <ac:picMk id="13" creationId="{1996FF49-7831-8F74-B805-6E85D70FEC00}"/>
          </ac:picMkLst>
        </pc:picChg>
        <pc:picChg chg="add mod">
          <ac:chgData name="Petur Þ. Sigurdsson" userId="b51620a9-a6bc-43cc-8d20-2596b195e64d" providerId="ADAL" clId="{49107E0F-019C-4D27-B182-8CC7F3FC614D}" dt="2023-02-02T17:13:54.654" v="304"/>
          <ac:picMkLst>
            <pc:docMk/>
            <pc:sldMk cId="1453630636" sldId="288"/>
            <ac:picMk id="14" creationId="{858A9FA7-CAD5-2F45-6773-F7B1D2D90F7C}"/>
          </ac:picMkLst>
        </pc:picChg>
        <pc:picChg chg="add mod">
          <ac:chgData name="Petur Þ. Sigurdsson" userId="b51620a9-a6bc-43cc-8d20-2596b195e64d" providerId="ADAL" clId="{49107E0F-019C-4D27-B182-8CC7F3FC614D}" dt="2023-02-02T17:13:54.654" v="304"/>
          <ac:picMkLst>
            <pc:docMk/>
            <pc:sldMk cId="1453630636" sldId="288"/>
            <ac:picMk id="15" creationId="{8EE0DF19-9986-A3E5-7F48-668161C780B2}"/>
          </ac:picMkLst>
        </pc:picChg>
        <pc:picChg chg="add mod">
          <ac:chgData name="Petur Þ. Sigurdsson" userId="b51620a9-a6bc-43cc-8d20-2596b195e64d" providerId="ADAL" clId="{49107E0F-019C-4D27-B182-8CC7F3FC614D}" dt="2023-02-02T17:13:54.654" v="304"/>
          <ac:picMkLst>
            <pc:docMk/>
            <pc:sldMk cId="1453630636" sldId="288"/>
            <ac:picMk id="20" creationId="{BC59BEDB-B2C2-C810-4E27-7D797E7D495A}"/>
          </ac:picMkLst>
        </pc:picChg>
        <pc:picChg chg="add mod">
          <ac:chgData name="Petur Þ. Sigurdsson" userId="b51620a9-a6bc-43cc-8d20-2596b195e64d" providerId="ADAL" clId="{49107E0F-019C-4D27-B182-8CC7F3FC614D}" dt="2023-02-02T17:13:54.654" v="304"/>
          <ac:picMkLst>
            <pc:docMk/>
            <pc:sldMk cId="1453630636" sldId="288"/>
            <ac:picMk id="23" creationId="{B099024D-ADBF-25FF-63E6-DD0E0A3AFB89}"/>
          </ac:picMkLst>
        </pc:picChg>
        <pc:picChg chg="add mod">
          <ac:chgData name="Petur Þ. Sigurdsson" userId="b51620a9-a6bc-43cc-8d20-2596b195e64d" providerId="ADAL" clId="{49107E0F-019C-4D27-B182-8CC7F3FC614D}" dt="2023-02-02T17:13:54.654" v="304"/>
          <ac:picMkLst>
            <pc:docMk/>
            <pc:sldMk cId="1453630636" sldId="288"/>
            <ac:picMk id="24" creationId="{054090BF-FFBD-E661-9C35-F5D9EE779F11}"/>
          </ac:picMkLst>
        </pc:picChg>
        <pc:cxnChg chg="del">
          <ac:chgData name="Petur Þ. Sigurdsson" userId="b51620a9-a6bc-43cc-8d20-2596b195e64d" providerId="ADAL" clId="{49107E0F-019C-4D27-B182-8CC7F3FC614D}" dt="2023-02-02T17:13:45.046" v="303" actId="478"/>
          <ac:cxnSpMkLst>
            <pc:docMk/>
            <pc:sldMk cId="1453630636" sldId="288"/>
            <ac:cxnSpMk id="9" creationId="{F874E58B-1FC5-CBD6-7ABB-70E736494820}"/>
          </ac:cxnSpMkLst>
        </pc:cxnChg>
        <pc:cxnChg chg="del">
          <ac:chgData name="Petur Þ. Sigurdsson" userId="b51620a9-a6bc-43cc-8d20-2596b195e64d" providerId="ADAL" clId="{49107E0F-019C-4D27-B182-8CC7F3FC614D}" dt="2023-02-02T17:13:45.046" v="303" actId="478"/>
          <ac:cxnSpMkLst>
            <pc:docMk/>
            <pc:sldMk cId="1453630636" sldId="288"/>
            <ac:cxnSpMk id="12" creationId="{725E1A69-69F8-3209-6C94-B890DCF38C57}"/>
          </ac:cxnSpMkLst>
        </pc:cxnChg>
        <pc:cxnChg chg="add mod">
          <ac:chgData name="Petur Þ. Sigurdsson" userId="b51620a9-a6bc-43cc-8d20-2596b195e64d" providerId="ADAL" clId="{49107E0F-019C-4D27-B182-8CC7F3FC614D}" dt="2023-02-02T17:13:54.654" v="304"/>
          <ac:cxnSpMkLst>
            <pc:docMk/>
            <pc:sldMk cId="1453630636" sldId="288"/>
            <ac:cxnSpMk id="19" creationId="{C245F602-3533-D658-34CF-7E93F44B43A6}"/>
          </ac:cxnSpMkLst>
        </pc:cxnChg>
        <pc:cxnChg chg="add mod">
          <ac:chgData name="Petur Þ. Sigurdsson" userId="b51620a9-a6bc-43cc-8d20-2596b195e64d" providerId="ADAL" clId="{49107E0F-019C-4D27-B182-8CC7F3FC614D}" dt="2023-02-02T17:13:54.654" v="304"/>
          <ac:cxnSpMkLst>
            <pc:docMk/>
            <pc:sldMk cId="1453630636" sldId="288"/>
            <ac:cxnSpMk id="22" creationId="{1DB54E33-7855-8255-F743-AAE4E9E92B5A}"/>
          </ac:cxnSpMkLst>
        </pc:cxnChg>
        <pc:cxnChg chg="add mod">
          <ac:chgData name="Petur Þ. Sigurdsson" userId="b51620a9-a6bc-43cc-8d20-2596b195e64d" providerId="ADAL" clId="{49107E0F-019C-4D27-B182-8CC7F3FC614D}" dt="2023-02-02T17:13:54.654" v="304"/>
          <ac:cxnSpMkLst>
            <pc:docMk/>
            <pc:sldMk cId="1453630636" sldId="288"/>
            <ac:cxnSpMk id="25" creationId="{BA8DFB3B-2E41-C5F3-C536-4EC16C0F3C84}"/>
          </ac:cxnSpMkLst>
        </pc:cxnChg>
        <pc:cxnChg chg="add mod">
          <ac:chgData name="Petur Þ. Sigurdsson" userId="b51620a9-a6bc-43cc-8d20-2596b195e64d" providerId="ADAL" clId="{49107E0F-019C-4D27-B182-8CC7F3FC614D}" dt="2023-02-02T17:13:54.654" v="304"/>
          <ac:cxnSpMkLst>
            <pc:docMk/>
            <pc:sldMk cId="1453630636" sldId="288"/>
            <ac:cxnSpMk id="26" creationId="{50856296-728F-2DC6-F203-D565D0F06DE2}"/>
          </ac:cxnSpMkLst>
        </pc:cxnChg>
      </pc:sldChg>
      <pc:sldChg chg="modSp new del mod">
        <pc:chgData name="Petur Þ. Sigurdsson" userId="b51620a9-a6bc-43cc-8d20-2596b195e64d" providerId="ADAL" clId="{49107E0F-019C-4D27-B182-8CC7F3FC614D}" dt="2023-02-02T17:13:26.707" v="302" actId="47"/>
        <pc:sldMkLst>
          <pc:docMk/>
          <pc:sldMk cId="3623662799" sldId="288"/>
        </pc:sldMkLst>
        <pc:spChg chg="mod">
          <ac:chgData name="Petur Þ. Sigurdsson" userId="b51620a9-a6bc-43cc-8d20-2596b195e64d" providerId="ADAL" clId="{49107E0F-019C-4D27-B182-8CC7F3FC614D}" dt="2023-02-02T17:13:03.206" v="299" actId="27636"/>
          <ac:spMkLst>
            <pc:docMk/>
            <pc:sldMk cId="3623662799" sldId="288"/>
            <ac:spMk id="2" creationId="{59E091A7-F23D-9A40-AF18-529F123219F5}"/>
          </ac:spMkLst>
        </pc:spChg>
      </pc:sldChg>
      <pc:sldChg chg="addSp delSp modSp new mod modAnim modNotesTx">
        <pc:chgData name="Petur Þ. Sigurdsson" userId="b51620a9-a6bc-43cc-8d20-2596b195e64d" providerId="ADAL" clId="{49107E0F-019C-4D27-B182-8CC7F3FC614D}" dt="2023-02-02T17:28:13.516" v="427" actId="478"/>
        <pc:sldMkLst>
          <pc:docMk/>
          <pc:sldMk cId="767817567" sldId="289"/>
        </pc:sldMkLst>
        <pc:spChg chg="mod">
          <ac:chgData name="Petur Þ. Sigurdsson" userId="b51620a9-a6bc-43cc-8d20-2596b195e64d" providerId="ADAL" clId="{49107E0F-019C-4D27-B182-8CC7F3FC614D}" dt="2023-02-02T17:16:02.322" v="351" actId="20577"/>
          <ac:spMkLst>
            <pc:docMk/>
            <pc:sldMk cId="767817567" sldId="289"/>
            <ac:spMk id="2" creationId="{85F85921-CB5B-E4DB-CE52-0E8343705B5D}"/>
          </ac:spMkLst>
        </pc:spChg>
        <pc:spChg chg="del">
          <ac:chgData name="Petur Þ. Sigurdsson" userId="b51620a9-a6bc-43cc-8d20-2596b195e64d" providerId="ADAL" clId="{49107E0F-019C-4D27-B182-8CC7F3FC614D}" dt="2023-02-02T17:16:04.589" v="352" actId="478"/>
          <ac:spMkLst>
            <pc:docMk/>
            <pc:sldMk cId="767817567" sldId="289"/>
            <ac:spMk id="3" creationId="{0788B637-4B24-44D1-1134-29C890BE3950}"/>
          </ac:spMkLst>
        </pc:spChg>
        <pc:spChg chg="add mod">
          <ac:chgData name="Petur Þ. Sigurdsson" userId="b51620a9-a6bc-43cc-8d20-2596b195e64d" providerId="ADAL" clId="{49107E0F-019C-4D27-B182-8CC7F3FC614D}" dt="2023-02-02T17:28:11.767" v="426" actId="207"/>
          <ac:spMkLst>
            <pc:docMk/>
            <pc:sldMk cId="767817567" sldId="289"/>
            <ac:spMk id="4" creationId="{217D4FE5-C789-F702-B7A8-01DD42578019}"/>
          </ac:spMkLst>
        </pc:spChg>
        <pc:spChg chg="mod">
          <ac:chgData name="Petur Þ. Sigurdsson" userId="b51620a9-a6bc-43cc-8d20-2596b195e64d" providerId="ADAL" clId="{49107E0F-019C-4D27-B182-8CC7F3FC614D}" dt="2023-02-02T17:16:15.226" v="353"/>
          <ac:spMkLst>
            <pc:docMk/>
            <pc:sldMk cId="767817567" sldId="289"/>
            <ac:spMk id="6" creationId="{DD948D14-D4B7-4C98-D908-A61DA5B0727E}"/>
          </ac:spMkLst>
        </pc:spChg>
        <pc:spChg chg="add mod">
          <ac:chgData name="Petur Þ. Sigurdsson" userId="b51620a9-a6bc-43cc-8d20-2596b195e64d" providerId="ADAL" clId="{49107E0F-019C-4D27-B182-8CC7F3FC614D}" dt="2023-02-02T17:16:15.226" v="353"/>
          <ac:spMkLst>
            <pc:docMk/>
            <pc:sldMk cId="767817567" sldId="289"/>
            <ac:spMk id="8" creationId="{603E0A81-BCD5-CA2B-D4AF-B27EEF327462}"/>
          </ac:spMkLst>
        </pc:spChg>
        <pc:spChg chg="mod">
          <ac:chgData name="Petur Þ. Sigurdsson" userId="b51620a9-a6bc-43cc-8d20-2596b195e64d" providerId="ADAL" clId="{49107E0F-019C-4D27-B182-8CC7F3FC614D}" dt="2023-02-02T17:16:15.226" v="353"/>
          <ac:spMkLst>
            <pc:docMk/>
            <pc:sldMk cId="767817567" sldId="289"/>
            <ac:spMk id="23" creationId="{90F3C49B-DD87-535A-2393-B0BBEE7041C5}"/>
          </ac:spMkLst>
        </pc:spChg>
        <pc:spChg chg="mod">
          <ac:chgData name="Petur Þ. Sigurdsson" userId="b51620a9-a6bc-43cc-8d20-2596b195e64d" providerId="ADAL" clId="{49107E0F-019C-4D27-B182-8CC7F3FC614D}" dt="2023-02-02T17:16:15.226" v="353"/>
          <ac:spMkLst>
            <pc:docMk/>
            <pc:sldMk cId="767817567" sldId="289"/>
            <ac:spMk id="25" creationId="{3857CC10-645A-DC38-FAD0-90E2BADCE40C}"/>
          </ac:spMkLst>
        </pc:spChg>
        <pc:spChg chg="mod">
          <ac:chgData name="Petur Þ. Sigurdsson" userId="b51620a9-a6bc-43cc-8d20-2596b195e64d" providerId="ADAL" clId="{49107E0F-019C-4D27-B182-8CC7F3FC614D}" dt="2023-02-02T17:16:15.226" v="353"/>
          <ac:spMkLst>
            <pc:docMk/>
            <pc:sldMk cId="767817567" sldId="289"/>
            <ac:spMk id="27" creationId="{8930075C-8745-692C-DC66-7DB8954769A1}"/>
          </ac:spMkLst>
        </pc:spChg>
        <pc:spChg chg="add mod">
          <ac:chgData name="Petur Þ. Sigurdsson" userId="b51620a9-a6bc-43cc-8d20-2596b195e64d" providerId="ADAL" clId="{49107E0F-019C-4D27-B182-8CC7F3FC614D}" dt="2023-02-02T17:19:52.237" v="367" actId="207"/>
          <ac:spMkLst>
            <pc:docMk/>
            <pc:sldMk cId="767817567" sldId="289"/>
            <ac:spMk id="28" creationId="{F43F83EE-67A5-9581-2B7C-97C24061D23B}"/>
          </ac:spMkLst>
        </pc:spChg>
        <pc:spChg chg="add mod">
          <ac:chgData name="Petur Þ. Sigurdsson" userId="b51620a9-a6bc-43cc-8d20-2596b195e64d" providerId="ADAL" clId="{49107E0F-019C-4D27-B182-8CC7F3FC614D}" dt="2023-02-02T17:16:15.226" v="353"/>
          <ac:spMkLst>
            <pc:docMk/>
            <pc:sldMk cId="767817567" sldId="289"/>
            <ac:spMk id="29" creationId="{7D2B02C0-72FE-D426-2724-6AA08AFD2AAD}"/>
          </ac:spMkLst>
        </pc:spChg>
        <pc:spChg chg="add mod">
          <ac:chgData name="Petur Þ. Sigurdsson" userId="b51620a9-a6bc-43cc-8d20-2596b195e64d" providerId="ADAL" clId="{49107E0F-019C-4D27-B182-8CC7F3FC614D}" dt="2023-02-02T17:16:15.226" v="353"/>
          <ac:spMkLst>
            <pc:docMk/>
            <pc:sldMk cId="767817567" sldId="289"/>
            <ac:spMk id="30" creationId="{E68BFD65-A52F-BFB5-F745-51C27E6CEC2B}"/>
          </ac:spMkLst>
        </pc:spChg>
        <pc:spChg chg="add mod">
          <ac:chgData name="Petur Þ. Sigurdsson" userId="b51620a9-a6bc-43cc-8d20-2596b195e64d" providerId="ADAL" clId="{49107E0F-019C-4D27-B182-8CC7F3FC614D}" dt="2023-02-02T17:16:15.226" v="353"/>
          <ac:spMkLst>
            <pc:docMk/>
            <pc:sldMk cId="767817567" sldId="289"/>
            <ac:spMk id="31" creationId="{8163B948-A824-6B6B-60BD-761A6EF1C6A8}"/>
          </ac:spMkLst>
        </pc:spChg>
        <pc:spChg chg="add mod">
          <ac:chgData name="Petur Þ. Sigurdsson" userId="b51620a9-a6bc-43cc-8d20-2596b195e64d" providerId="ADAL" clId="{49107E0F-019C-4D27-B182-8CC7F3FC614D}" dt="2023-02-02T17:16:15.226" v="353"/>
          <ac:spMkLst>
            <pc:docMk/>
            <pc:sldMk cId="767817567" sldId="289"/>
            <ac:spMk id="32" creationId="{87A91D8A-3442-D14D-E4E9-1A792303A3B7}"/>
          </ac:spMkLst>
        </pc:spChg>
        <pc:spChg chg="add mod">
          <ac:chgData name="Petur Þ. Sigurdsson" userId="b51620a9-a6bc-43cc-8d20-2596b195e64d" providerId="ADAL" clId="{49107E0F-019C-4D27-B182-8CC7F3FC614D}" dt="2023-02-02T17:16:15.226" v="353"/>
          <ac:spMkLst>
            <pc:docMk/>
            <pc:sldMk cId="767817567" sldId="289"/>
            <ac:spMk id="33" creationId="{1351FFE4-F381-A1E6-BA78-B52ADF4DDEE3}"/>
          </ac:spMkLst>
        </pc:spChg>
        <pc:spChg chg="add mod">
          <ac:chgData name="Petur Þ. Sigurdsson" userId="b51620a9-a6bc-43cc-8d20-2596b195e64d" providerId="ADAL" clId="{49107E0F-019C-4D27-B182-8CC7F3FC614D}" dt="2023-02-02T17:16:15.226" v="353"/>
          <ac:spMkLst>
            <pc:docMk/>
            <pc:sldMk cId="767817567" sldId="289"/>
            <ac:spMk id="34" creationId="{F04B8A4B-0082-4A88-CB81-E8E4E7AFDB2E}"/>
          </ac:spMkLst>
        </pc:spChg>
        <pc:spChg chg="add del mod">
          <ac:chgData name="Petur Þ. Sigurdsson" userId="b51620a9-a6bc-43cc-8d20-2596b195e64d" providerId="ADAL" clId="{49107E0F-019C-4D27-B182-8CC7F3FC614D}" dt="2023-02-02T17:28:13.516" v="427" actId="478"/>
          <ac:spMkLst>
            <pc:docMk/>
            <pc:sldMk cId="767817567" sldId="289"/>
            <ac:spMk id="36" creationId="{19BA96DB-FC6E-9DAB-437D-408518400DB1}"/>
          </ac:spMkLst>
        </pc:spChg>
        <pc:grpChg chg="add mod">
          <ac:chgData name="Petur Þ. Sigurdsson" userId="b51620a9-a6bc-43cc-8d20-2596b195e64d" providerId="ADAL" clId="{49107E0F-019C-4D27-B182-8CC7F3FC614D}" dt="2023-02-02T17:16:15.226" v="353"/>
          <ac:grpSpMkLst>
            <pc:docMk/>
            <pc:sldMk cId="767817567" sldId="289"/>
            <ac:grpSpMk id="5" creationId="{0486BE7A-A055-E530-A0B0-A41F683400EA}"/>
          </ac:grpSpMkLst>
        </pc:grpChg>
        <pc:grpChg chg="add mod">
          <ac:chgData name="Petur Þ. Sigurdsson" userId="b51620a9-a6bc-43cc-8d20-2596b195e64d" providerId="ADAL" clId="{49107E0F-019C-4D27-B182-8CC7F3FC614D}" dt="2023-02-02T17:16:15.226" v="353"/>
          <ac:grpSpMkLst>
            <pc:docMk/>
            <pc:sldMk cId="767817567" sldId="289"/>
            <ac:grpSpMk id="12" creationId="{73D3E03D-73D1-D310-DD4F-58C961497728}"/>
          </ac:grpSpMkLst>
        </pc:grpChg>
        <pc:picChg chg="add mod">
          <ac:chgData name="Petur Þ. Sigurdsson" userId="b51620a9-a6bc-43cc-8d20-2596b195e64d" providerId="ADAL" clId="{49107E0F-019C-4D27-B182-8CC7F3FC614D}" dt="2023-02-02T17:16:15.226" v="353"/>
          <ac:picMkLst>
            <pc:docMk/>
            <pc:sldMk cId="767817567" sldId="289"/>
            <ac:picMk id="9" creationId="{835EDD33-9E36-BE72-3A2D-E931B4FBB9ED}"/>
          </ac:picMkLst>
        </pc:picChg>
        <pc:picChg chg="add mod">
          <ac:chgData name="Petur Þ. Sigurdsson" userId="b51620a9-a6bc-43cc-8d20-2596b195e64d" providerId="ADAL" clId="{49107E0F-019C-4D27-B182-8CC7F3FC614D}" dt="2023-02-02T17:16:15.226" v="353"/>
          <ac:picMkLst>
            <pc:docMk/>
            <pc:sldMk cId="767817567" sldId="289"/>
            <ac:picMk id="10" creationId="{AC9FB129-D453-4401-1030-A8BC2346FE48}"/>
          </ac:picMkLst>
        </pc:picChg>
        <pc:picChg chg="add mod">
          <ac:chgData name="Petur Þ. Sigurdsson" userId="b51620a9-a6bc-43cc-8d20-2596b195e64d" providerId="ADAL" clId="{49107E0F-019C-4D27-B182-8CC7F3FC614D}" dt="2023-02-02T17:16:15.226" v="353"/>
          <ac:picMkLst>
            <pc:docMk/>
            <pc:sldMk cId="767817567" sldId="289"/>
            <ac:picMk id="11" creationId="{E9B9755D-DF03-8AF8-2937-A427FF3C9412}"/>
          </ac:picMkLst>
        </pc:picChg>
        <pc:picChg chg="mod">
          <ac:chgData name="Petur Þ. Sigurdsson" userId="b51620a9-a6bc-43cc-8d20-2596b195e64d" providerId="ADAL" clId="{49107E0F-019C-4D27-B182-8CC7F3FC614D}" dt="2023-02-02T17:16:15.226" v="353"/>
          <ac:picMkLst>
            <pc:docMk/>
            <pc:sldMk cId="767817567" sldId="289"/>
            <ac:picMk id="19" creationId="{E0924F6C-5AF1-BDF7-4293-63610A9CD89E}"/>
          </ac:picMkLst>
        </pc:picChg>
        <pc:picChg chg="mod">
          <ac:chgData name="Petur Þ. Sigurdsson" userId="b51620a9-a6bc-43cc-8d20-2596b195e64d" providerId="ADAL" clId="{49107E0F-019C-4D27-B182-8CC7F3FC614D}" dt="2023-02-02T17:16:15.226" v="353"/>
          <ac:picMkLst>
            <pc:docMk/>
            <pc:sldMk cId="767817567" sldId="289"/>
            <ac:picMk id="20" creationId="{78B5BEFA-BA16-4AA1-877B-E81905442A1D}"/>
          </ac:picMkLst>
        </pc:picChg>
        <pc:picChg chg="mod">
          <ac:chgData name="Petur Þ. Sigurdsson" userId="b51620a9-a6bc-43cc-8d20-2596b195e64d" providerId="ADAL" clId="{49107E0F-019C-4D27-B182-8CC7F3FC614D}" dt="2023-02-02T17:16:15.226" v="353"/>
          <ac:picMkLst>
            <pc:docMk/>
            <pc:sldMk cId="767817567" sldId="289"/>
            <ac:picMk id="21" creationId="{C8B9B4D5-E345-FE83-A2BF-8362B71A30C8}"/>
          </ac:picMkLst>
        </pc:picChg>
        <pc:picChg chg="mod">
          <ac:chgData name="Petur Þ. Sigurdsson" userId="b51620a9-a6bc-43cc-8d20-2596b195e64d" providerId="ADAL" clId="{49107E0F-019C-4D27-B182-8CC7F3FC614D}" dt="2023-02-02T17:19:30.169" v="364" actId="692"/>
          <ac:picMkLst>
            <pc:docMk/>
            <pc:sldMk cId="767817567" sldId="289"/>
            <ac:picMk id="22" creationId="{D0AF6982-34E9-485E-5F2F-A6400C33452A}"/>
          </ac:picMkLst>
        </pc:picChg>
        <pc:picChg chg="mod">
          <ac:chgData name="Petur Þ. Sigurdsson" userId="b51620a9-a6bc-43cc-8d20-2596b195e64d" providerId="ADAL" clId="{49107E0F-019C-4D27-B182-8CC7F3FC614D}" dt="2023-02-02T17:16:15.226" v="353"/>
          <ac:picMkLst>
            <pc:docMk/>
            <pc:sldMk cId="767817567" sldId="289"/>
            <ac:picMk id="24" creationId="{EB56F1F6-B04F-FBF7-FAEC-895B0756E2DE}"/>
          </ac:picMkLst>
        </pc:picChg>
        <pc:picChg chg="mod">
          <ac:chgData name="Petur Þ. Sigurdsson" userId="b51620a9-a6bc-43cc-8d20-2596b195e64d" providerId="ADAL" clId="{49107E0F-019C-4D27-B182-8CC7F3FC614D}" dt="2023-02-02T17:16:15.226" v="353"/>
          <ac:picMkLst>
            <pc:docMk/>
            <pc:sldMk cId="767817567" sldId="289"/>
            <ac:picMk id="26" creationId="{91A95EA8-C2AB-6E14-17AB-F184A1DD7424}"/>
          </ac:picMkLst>
        </pc:picChg>
        <pc:picChg chg="add del mod">
          <ac:chgData name="Petur Þ. Sigurdsson" userId="b51620a9-a6bc-43cc-8d20-2596b195e64d" providerId="ADAL" clId="{49107E0F-019C-4D27-B182-8CC7F3FC614D}" dt="2023-02-02T17:19:33.911" v="366" actId="478"/>
          <ac:picMkLst>
            <pc:docMk/>
            <pc:sldMk cId="767817567" sldId="289"/>
            <ac:picMk id="35" creationId="{FED74610-BB47-CBB1-1E98-4536BFB99043}"/>
          </ac:picMkLst>
        </pc:picChg>
        <pc:cxnChg chg="mod">
          <ac:chgData name="Petur Þ. Sigurdsson" userId="b51620a9-a6bc-43cc-8d20-2596b195e64d" providerId="ADAL" clId="{49107E0F-019C-4D27-B182-8CC7F3FC614D}" dt="2023-02-02T17:16:15.226" v="353"/>
          <ac:cxnSpMkLst>
            <pc:docMk/>
            <pc:sldMk cId="767817567" sldId="289"/>
            <ac:cxnSpMk id="7" creationId="{EFC481BD-BAB0-F39F-0E17-C91BD194A07D}"/>
          </ac:cxnSpMkLst>
        </pc:cxnChg>
        <pc:cxnChg chg="mod">
          <ac:chgData name="Petur Þ. Sigurdsson" userId="b51620a9-a6bc-43cc-8d20-2596b195e64d" providerId="ADAL" clId="{49107E0F-019C-4D27-B182-8CC7F3FC614D}" dt="2023-02-02T17:16:15.226" v="353"/>
          <ac:cxnSpMkLst>
            <pc:docMk/>
            <pc:sldMk cId="767817567" sldId="289"/>
            <ac:cxnSpMk id="13" creationId="{404AB738-57A1-54E7-66D9-BF5B0D395DBA}"/>
          </ac:cxnSpMkLst>
        </pc:cxnChg>
        <pc:cxnChg chg="mod">
          <ac:chgData name="Petur Þ. Sigurdsson" userId="b51620a9-a6bc-43cc-8d20-2596b195e64d" providerId="ADAL" clId="{49107E0F-019C-4D27-B182-8CC7F3FC614D}" dt="2023-02-02T17:16:15.226" v="353"/>
          <ac:cxnSpMkLst>
            <pc:docMk/>
            <pc:sldMk cId="767817567" sldId="289"/>
            <ac:cxnSpMk id="14" creationId="{30F72F3D-1C2F-634D-A618-EDC05A213B17}"/>
          </ac:cxnSpMkLst>
        </pc:cxnChg>
        <pc:cxnChg chg="mod">
          <ac:chgData name="Petur Þ. Sigurdsson" userId="b51620a9-a6bc-43cc-8d20-2596b195e64d" providerId="ADAL" clId="{49107E0F-019C-4D27-B182-8CC7F3FC614D}" dt="2023-02-02T17:16:15.226" v="353"/>
          <ac:cxnSpMkLst>
            <pc:docMk/>
            <pc:sldMk cId="767817567" sldId="289"/>
            <ac:cxnSpMk id="15" creationId="{F9284109-8EC4-3324-9DF9-448528311FDF}"/>
          </ac:cxnSpMkLst>
        </pc:cxnChg>
        <pc:cxnChg chg="mod">
          <ac:chgData name="Petur Þ. Sigurdsson" userId="b51620a9-a6bc-43cc-8d20-2596b195e64d" providerId="ADAL" clId="{49107E0F-019C-4D27-B182-8CC7F3FC614D}" dt="2023-02-02T17:16:15.226" v="353"/>
          <ac:cxnSpMkLst>
            <pc:docMk/>
            <pc:sldMk cId="767817567" sldId="289"/>
            <ac:cxnSpMk id="16" creationId="{3AFF21A8-09BA-4194-14F9-9832CD8B28D2}"/>
          </ac:cxnSpMkLst>
        </pc:cxnChg>
        <pc:cxnChg chg="mod">
          <ac:chgData name="Petur Þ. Sigurdsson" userId="b51620a9-a6bc-43cc-8d20-2596b195e64d" providerId="ADAL" clId="{49107E0F-019C-4D27-B182-8CC7F3FC614D}" dt="2023-02-02T17:16:15.226" v="353"/>
          <ac:cxnSpMkLst>
            <pc:docMk/>
            <pc:sldMk cId="767817567" sldId="289"/>
            <ac:cxnSpMk id="17" creationId="{60D90983-0787-EDD6-597B-A33A746CA5C4}"/>
          </ac:cxnSpMkLst>
        </pc:cxnChg>
        <pc:cxnChg chg="mod">
          <ac:chgData name="Petur Þ. Sigurdsson" userId="b51620a9-a6bc-43cc-8d20-2596b195e64d" providerId="ADAL" clId="{49107E0F-019C-4D27-B182-8CC7F3FC614D}" dt="2023-02-02T17:16:15.226" v="353"/>
          <ac:cxnSpMkLst>
            <pc:docMk/>
            <pc:sldMk cId="767817567" sldId="289"/>
            <ac:cxnSpMk id="18" creationId="{27685B2C-C4B3-B0CA-0469-EC11FAE8E53B}"/>
          </ac:cxnSpMkLst>
        </pc:cxnChg>
      </pc:sldChg>
      <pc:sldChg chg="new del">
        <pc:chgData name="Petur Þ. Sigurdsson" userId="b51620a9-a6bc-43cc-8d20-2596b195e64d" providerId="ADAL" clId="{49107E0F-019C-4D27-B182-8CC7F3FC614D}" dt="2023-02-02T17:13:24.555" v="301" actId="47"/>
        <pc:sldMkLst>
          <pc:docMk/>
          <pc:sldMk cId="1673195366" sldId="289"/>
        </pc:sldMkLst>
      </pc:sldChg>
      <pc:sldChg chg="new del">
        <pc:chgData name="Petur Þ. Sigurdsson" userId="b51620a9-a6bc-43cc-8d20-2596b195e64d" providerId="ADAL" clId="{49107E0F-019C-4D27-B182-8CC7F3FC614D}" dt="2023-02-02T17:15:43.179" v="310" actId="47"/>
        <pc:sldMkLst>
          <pc:docMk/>
          <pc:sldMk cId="3381890050" sldId="289"/>
        </pc:sldMkLst>
      </pc:sldChg>
      <pc:sldChg chg="addSp delSp modSp new mod delAnim modAnim modNotesTx">
        <pc:chgData name="Petur Þ. Sigurdsson" userId="b51620a9-a6bc-43cc-8d20-2596b195e64d" providerId="ADAL" clId="{49107E0F-019C-4D27-B182-8CC7F3FC614D}" dt="2023-02-02T17:40:12.776" v="514"/>
        <pc:sldMkLst>
          <pc:docMk/>
          <pc:sldMk cId="1092566149" sldId="290"/>
        </pc:sldMkLst>
        <pc:spChg chg="mod">
          <ac:chgData name="Petur Þ. Sigurdsson" userId="b51620a9-a6bc-43cc-8d20-2596b195e64d" providerId="ADAL" clId="{49107E0F-019C-4D27-B182-8CC7F3FC614D}" dt="2023-02-02T17:21:03.166" v="389" actId="20577"/>
          <ac:spMkLst>
            <pc:docMk/>
            <pc:sldMk cId="1092566149" sldId="290"/>
            <ac:spMk id="2" creationId="{A9832445-2306-B947-6999-FF9EDBBAD2AC}"/>
          </ac:spMkLst>
        </pc:spChg>
        <pc:spChg chg="del">
          <ac:chgData name="Petur Þ. Sigurdsson" userId="b51620a9-a6bc-43cc-8d20-2596b195e64d" providerId="ADAL" clId="{49107E0F-019C-4D27-B182-8CC7F3FC614D}" dt="2023-02-02T17:21:05.788" v="390" actId="478"/>
          <ac:spMkLst>
            <pc:docMk/>
            <pc:sldMk cId="1092566149" sldId="290"/>
            <ac:spMk id="3" creationId="{03E8B69F-6CD2-D28B-2136-22BDD6E4C59A}"/>
          </ac:spMkLst>
        </pc:spChg>
        <pc:spChg chg="mod">
          <ac:chgData name="Petur Þ. Sigurdsson" userId="b51620a9-a6bc-43cc-8d20-2596b195e64d" providerId="ADAL" clId="{49107E0F-019C-4D27-B182-8CC7F3FC614D}" dt="2023-02-02T17:21:18.954" v="391"/>
          <ac:spMkLst>
            <pc:docMk/>
            <pc:sldMk cId="1092566149" sldId="290"/>
            <ac:spMk id="6" creationId="{CF0FF227-B5B5-BEFA-38A4-9C9EB143188C}"/>
          </ac:spMkLst>
        </pc:spChg>
        <pc:spChg chg="add mod">
          <ac:chgData name="Petur Þ. Sigurdsson" userId="b51620a9-a6bc-43cc-8d20-2596b195e64d" providerId="ADAL" clId="{49107E0F-019C-4D27-B182-8CC7F3FC614D}" dt="2023-02-02T17:21:18.954" v="391"/>
          <ac:spMkLst>
            <pc:docMk/>
            <pc:sldMk cId="1092566149" sldId="290"/>
            <ac:spMk id="14" creationId="{1E34FCE3-8C26-4EC3-CF82-FE4C9858277C}"/>
          </ac:spMkLst>
        </pc:spChg>
        <pc:spChg chg="add mod">
          <ac:chgData name="Petur Þ. Sigurdsson" userId="b51620a9-a6bc-43cc-8d20-2596b195e64d" providerId="ADAL" clId="{49107E0F-019C-4D27-B182-8CC7F3FC614D}" dt="2023-02-02T17:21:18.954" v="391"/>
          <ac:spMkLst>
            <pc:docMk/>
            <pc:sldMk cId="1092566149" sldId="290"/>
            <ac:spMk id="18" creationId="{09306301-8B00-1B0E-8A72-A8C6C530F3EB}"/>
          </ac:spMkLst>
        </pc:spChg>
        <pc:spChg chg="add del mod">
          <ac:chgData name="Petur Þ. Sigurdsson" userId="b51620a9-a6bc-43cc-8d20-2596b195e64d" providerId="ADAL" clId="{49107E0F-019C-4D27-B182-8CC7F3FC614D}" dt="2023-02-02T17:33:47.882" v="486" actId="478"/>
          <ac:spMkLst>
            <pc:docMk/>
            <pc:sldMk cId="1092566149" sldId="290"/>
            <ac:spMk id="20" creationId="{90AB8054-32D6-FCBA-AF5C-952F2CDDD761}"/>
          </ac:spMkLst>
        </pc:spChg>
        <pc:spChg chg="del mod topLvl">
          <ac:chgData name="Petur Þ. Sigurdsson" userId="b51620a9-a6bc-43cc-8d20-2596b195e64d" providerId="ADAL" clId="{49107E0F-019C-4D27-B182-8CC7F3FC614D}" dt="2023-02-02T17:33:46.410" v="485" actId="478"/>
          <ac:spMkLst>
            <pc:docMk/>
            <pc:sldMk cId="1092566149" sldId="290"/>
            <ac:spMk id="23" creationId="{39158C06-904A-D66D-BDD1-6A193FF01C59}"/>
          </ac:spMkLst>
        </pc:spChg>
        <pc:spChg chg="mod topLvl">
          <ac:chgData name="Petur Þ. Sigurdsson" userId="b51620a9-a6bc-43cc-8d20-2596b195e64d" providerId="ADAL" clId="{49107E0F-019C-4D27-B182-8CC7F3FC614D}" dt="2023-02-02T17:39:41.989" v="511" actId="164"/>
          <ac:spMkLst>
            <pc:docMk/>
            <pc:sldMk cId="1092566149" sldId="290"/>
            <ac:spMk id="25" creationId="{7B70A4C3-F4C3-48C5-5E88-3099886596C0}"/>
          </ac:spMkLst>
        </pc:spChg>
        <pc:spChg chg="add del mod">
          <ac:chgData name="Petur Þ. Sigurdsson" userId="b51620a9-a6bc-43cc-8d20-2596b195e64d" providerId="ADAL" clId="{49107E0F-019C-4D27-B182-8CC7F3FC614D}" dt="2023-02-02T17:34:52.232" v="498" actId="478"/>
          <ac:spMkLst>
            <pc:docMk/>
            <pc:sldMk cId="1092566149" sldId="290"/>
            <ac:spMk id="27" creationId="{4417A85F-4E8E-A67C-51E7-A1C336C7F9F6}"/>
          </ac:spMkLst>
        </pc:spChg>
        <pc:spChg chg="add mod">
          <ac:chgData name="Petur Þ. Sigurdsson" userId="b51620a9-a6bc-43cc-8d20-2596b195e64d" providerId="ADAL" clId="{49107E0F-019C-4D27-B182-8CC7F3FC614D}" dt="2023-02-02T17:35:14.392" v="499" actId="207"/>
          <ac:spMkLst>
            <pc:docMk/>
            <pc:sldMk cId="1092566149" sldId="290"/>
            <ac:spMk id="28" creationId="{232C8B92-9E38-0313-69EF-DCB5750D76F6}"/>
          </ac:spMkLst>
        </pc:spChg>
        <pc:spChg chg="add mod">
          <ac:chgData name="Petur Þ. Sigurdsson" userId="b51620a9-a6bc-43cc-8d20-2596b195e64d" providerId="ADAL" clId="{49107E0F-019C-4D27-B182-8CC7F3FC614D}" dt="2023-02-02T17:39:41.989" v="511" actId="164"/>
          <ac:spMkLst>
            <pc:docMk/>
            <pc:sldMk cId="1092566149" sldId="290"/>
            <ac:spMk id="29" creationId="{40392113-5920-E8DC-BD4E-B4B4FBE7D7E2}"/>
          </ac:spMkLst>
        </pc:spChg>
        <pc:spChg chg="add mod">
          <ac:chgData name="Petur Þ. Sigurdsson" userId="b51620a9-a6bc-43cc-8d20-2596b195e64d" providerId="ADAL" clId="{49107E0F-019C-4D27-B182-8CC7F3FC614D}" dt="2023-02-02T17:32:05.351" v="472" actId="164"/>
          <ac:spMkLst>
            <pc:docMk/>
            <pc:sldMk cId="1092566149" sldId="290"/>
            <ac:spMk id="30" creationId="{54177DDB-39D3-B71F-535C-2279320B0ED5}"/>
          </ac:spMkLst>
        </pc:spChg>
        <pc:spChg chg="add mod">
          <ac:chgData name="Petur Þ. Sigurdsson" userId="b51620a9-a6bc-43cc-8d20-2596b195e64d" providerId="ADAL" clId="{49107E0F-019C-4D27-B182-8CC7F3FC614D}" dt="2023-02-02T17:32:05.351" v="472" actId="164"/>
          <ac:spMkLst>
            <pc:docMk/>
            <pc:sldMk cId="1092566149" sldId="290"/>
            <ac:spMk id="33" creationId="{1058767F-3DE8-B249-9A27-C4CAC55439C2}"/>
          </ac:spMkLst>
        </pc:spChg>
        <pc:spChg chg="add del mod">
          <ac:chgData name="Petur Þ. Sigurdsson" userId="b51620a9-a6bc-43cc-8d20-2596b195e64d" providerId="ADAL" clId="{49107E0F-019C-4D27-B182-8CC7F3FC614D}" dt="2023-02-02T17:32:10.130" v="473" actId="478"/>
          <ac:spMkLst>
            <pc:docMk/>
            <pc:sldMk cId="1092566149" sldId="290"/>
            <ac:spMk id="34" creationId="{863BB4C7-6E26-4087-4642-C14FCBB97557}"/>
          </ac:spMkLst>
        </pc:spChg>
        <pc:spChg chg="add mod">
          <ac:chgData name="Petur Þ. Sigurdsson" userId="b51620a9-a6bc-43cc-8d20-2596b195e64d" providerId="ADAL" clId="{49107E0F-019C-4D27-B182-8CC7F3FC614D}" dt="2023-02-02T17:32:05.351" v="472" actId="164"/>
          <ac:spMkLst>
            <pc:docMk/>
            <pc:sldMk cId="1092566149" sldId="290"/>
            <ac:spMk id="35" creationId="{3FFAE0CC-BE27-270B-91BB-90B697B3DF5D}"/>
          </ac:spMkLst>
        </pc:spChg>
        <pc:spChg chg="add mod">
          <ac:chgData name="Petur Þ. Sigurdsson" userId="b51620a9-a6bc-43cc-8d20-2596b195e64d" providerId="ADAL" clId="{49107E0F-019C-4D27-B182-8CC7F3FC614D}" dt="2023-02-02T17:32:05.351" v="472" actId="164"/>
          <ac:spMkLst>
            <pc:docMk/>
            <pc:sldMk cId="1092566149" sldId="290"/>
            <ac:spMk id="36" creationId="{5E7566EA-2B5E-048E-9620-3F740AA80508}"/>
          </ac:spMkLst>
        </pc:spChg>
        <pc:spChg chg="add mod">
          <ac:chgData name="Petur Þ. Sigurdsson" userId="b51620a9-a6bc-43cc-8d20-2596b195e64d" providerId="ADAL" clId="{49107E0F-019C-4D27-B182-8CC7F3FC614D}" dt="2023-02-02T17:34:04.138" v="487" actId="1076"/>
          <ac:spMkLst>
            <pc:docMk/>
            <pc:sldMk cId="1092566149" sldId="290"/>
            <ac:spMk id="38" creationId="{DA6D277E-09E2-1DFC-1B96-21EA88BFAC2F}"/>
          </ac:spMkLst>
        </pc:spChg>
        <pc:spChg chg="mod">
          <ac:chgData name="Petur Þ. Sigurdsson" userId="b51620a9-a6bc-43cc-8d20-2596b195e64d" providerId="ADAL" clId="{49107E0F-019C-4D27-B182-8CC7F3FC614D}" dt="2023-02-02T17:33:15.162" v="479"/>
          <ac:spMkLst>
            <pc:docMk/>
            <pc:sldMk cId="1092566149" sldId="290"/>
            <ac:spMk id="40" creationId="{EF637E0D-7EF3-526D-5470-10FEDB8F98CC}"/>
          </ac:spMkLst>
        </pc:spChg>
        <pc:spChg chg="mod">
          <ac:chgData name="Petur Þ. Sigurdsson" userId="b51620a9-a6bc-43cc-8d20-2596b195e64d" providerId="ADAL" clId="{49107E0F-019C-4D27-B182-8CC7F3FC614D}" dt="2023-02-02T17:33:15.162" v="479"/>
          <ac:spMkLst>
            <pc:docMk/>
            <pc:sldMk cId="1092566149" sldId="290"/>
            <ac:spMk id="42" creationId="{C2722E4A-D910-8B1A-F3B7-0503738A392A}"/>
          </ac:spMkLst>
        </pc:spChg>
        <pc:spChg chg="mod">
          <ac:chgData name="Petur Þ. Sigurdsson" userId="b51620a9-a6bc-43cc-8d20-2596b195e64d" providerId="ADAL" clId="{49107E0F-019C-4D27-B182-8CC7F3FC614D}" dt="2023-02-02T17:33:15.162" v="479"/>
          <ac:spMkLst>
            <pc:docMk/>
            <pc:sldMk cId="1092566149" sldId="290"/>
            <ac:spMk id="43" creationId="{1D08D020-363F-FDB5-FD0A-3CD7647EDBF6}"/>
          </ac:spMkLst>
        </pc:spChg>
        <pc:spChg chg="mod">
          <ac:chgData name="Petur Þ. Sigurdsson" userId="b51620a9-a6bc-43cc-8d20-2596b195e64d" providerId="ADAL" clId="{49107E0F-019C-4D27-B182-8CC7F3FC614D}" dt="2023-02-02T17:33:15.162" v="479"/>
          <ac:spMkLst>
            <pc:docMk/>
            <pc:sldMk cId="1092566149" sldId="290"/>
            <ac:spMk id="44" creationId="{EF1D67F5-397D-CA3C-5B70-077EE2AF3DC4}"/>
          </ac:spMkLst>
        </pc:spChg>
        <pc:spChg chg="add mod">
          <ac:chgData name="Petur Þ. Sigurdsson" userId="b51620a9-a6bc-43cc-8d20-2596b195e64d" providerId="ADAL" clId="{49107E0F-019C-4D27-B182-8CC7F3FC614D}" dt="2023-02-02T17:39:41.989" v="511" actId="164"/>
          <ac:spMkLst>
            <pc:docMk/>
            <pc:sldMk cId="1092566149" sldId="290"/>
            <ac:spMk id="45" creationId="{69EE8EF1-67F9-8DEF-BF47-F550E01DB23D}"/>
          </ac:spMkLst>
        </pc:spChg>
        <pc:grpChg chg="add mod">
          <ac:chgData name="Petur Þ. Sigurdsson" userId="b51620a9-a6bc-43cc-8d20-2596b195e64d" providerId="ADAL" clId="{49107E0F-019C-4D27-B182-8CC7F3FC614D}" dt="2023-02-02T17:21:18.954" v="391"/>
          <ac:grpSpMkLst>
            <pc:docMk/>
            <pc:sldMk cId="1092566149" sldId="290"/>
            <ac:grpSpMk id="4" creationId="{07613590-2DF8-CEFE-2B5A-D3A00CF2F74C}"/>
          </ac:grpSpMkLst>
        </pc:grpChg>
        <pc:grpChg chg="add del mod">
          <ac:chgData name="Petur Þ. Sigurdsson" userId="b51620a9-a6bc-43cc-8d20-2596b195e64d" providerId="ADAL" clId="{49107E0F-019C-4D27-B182-8CC7F3FC614D}" dt="2023-02-02T17:21:43.090" v="394" actId="165"/>
          <ac:grpSpMkLst>
            <pc:docMk/>
            <pc:sldMk cId="1092566149" sldId="290"/>
            <ac:grpSpMk id="21" creationId="{AE9297FF-F919-265F-18B2-2B3E19966068}"/>
          </ac:grpSpMkLst>
        </pc:grpChg>
        <pc:grpChg chg="del mod topLvl">
          <ac:chgData name="Petur Þ. Sigurdsson" userId="b51620a9-a6bc-43cc-8d20-2596b195e64d" providerId="ADAL" clId="{49107E0F-019C-4D27-B182-8CC7F3FC614D}" dt="2023-02-02T17:21:49.575" v="395" actId="165"/>
          <ac:grpSpMkLst>
            <pc:docMk/>
            <pc:sldMk cId="1092566149" sldId="290"/>
            <ac:grpSpMk id="22" creationId="{C824FFE4-8998-AA2C-17A2-8756B4AF15B5}"/>
          </ac:grpSpMkLst>
        </pc:grpChg>
        <pc:grpChg chg="add mod">
          <ac:chgData name="Petur Þ. Sigurdsson" userId="b51620a9-a6bc-43cc-8d20-2596b195e64d" providerId="ADAL" clId="{49107E0F-019C-4D27-B182-8CC7F3FC614D}" dt="2023-02-02T17:35:36.545" v="500" actId="14861"/>
          <ac:grpSpMkLst>
            <pc:docMk/>
            <pc:sldMk cId="1092566149" sldId="290"/>
            <ac:grpSpMk id="37" creationId="{67AF8262-5886-5E11-B309-E571B03DBDF3}"/>
          </ac:grpSpMkLst>
        </pc:grpChg>
        <pc:grpChg chg="add mod">
          <ac:chgData name="Petur Þ. Sigurdsson" userId="b51620a9-a6bc-43cc-8d20-2596b195e64d" providerId="ADAL" clId="{49107E0F-019C-4D27-B182-8CC7F3FC614D}" dt="2023-02-02T17:39:41.989" v="511" actId="164"/>
          <ac:grpSpMkLst>
            <pc:docMk/>
            <pc:sldMk cId="1092566149" sldId="290"/>
            <ac:grpSpMk id="39" creationId="{EAD803EC-6609-6C29-775D-45FBB33F1086}"/>
          </ac:grpSpMkLst>
        </pc:grpChg>
        <pc:grpChg chg="add mod">
          <ac:chgData name="Petur Þ. Sigurdsson" userId="b51620a9-a6bc-43cc-8d20-2596b195e64d" providerId="ADAL" clId="{49107E0F-019C-4D27-B182-8CC7F3FC614D}" dt="2023-02-02T17:39:41.989" v="511" actId="164"/>
          <ac:grpSpMkLst>
            <pc:docMk/>
            <pc:sldMk cId="1092566149" sldId="290"/>
            <ac:grpSpMk id="49" creationId="{0B30D331-DBB1-F816-9639-CFA0AACA01A2}"/>
          </ac:grpSpMkLst>
        </pc:grpChg>
        <pc:picChg chg="mod">
          <ac:chgData name="Petur Þ. Sigurdsson" userId="b51620a9-a6bc-43cc-8d20-2596b195e64d" providerId="ADAL" clId="{49107E0F-019C-4D27-B182-8CC7F3FC614D}" dt="2023-02-02T17:21:18.954" v="391"/>
          <ac:picMkLst>
            <pc:docMk/>
            <pc:sldMk cId="1092566149" sldId="290"/>
            <ac:picMk id="5" creationId="{803A2C55-50B5-6B80-C200-66A6A9285D94}"/>
          </ac:picMkLst>
        </pc:picChg>
        <pc:picChg chg="add mod">
          <ac:chgData name="Petur Þ. Sigurdsson" userId="b51620a9-a6bc-43cc-8d20-2596b195e64d" providerId="ADAL" clId="{49107E0F-019C-4D27-B182-8CC7F3FC614D}" dt="2023-02-02T17:21:18.954" v="391"/>
          <ac:picMkLst>
            <pc:docMk/>
            <pc:sldMk cId="1092566149" sldId="290"/>
            <ac:picMk id="7" creationId="{40BD9D7E-C85A-4F0D-1781-F1C42588F4EA}"/>
          </ac:picMkLst>
        </pc:picChg>
        <pc:picChg chg="add mod">
          <ac:chgData name="Petur Þ. Sigurdsson" userId="b51620a9-a6bc-43cc-8d20-2596b195e64d" providerId="ADAL" clId="{49107E0F-019C-4D27-B182-8CC7F3FC614D}" dt="2023-02-02T17:21:18.954" v="391"/>
          <ac:picMkLst>
            <pc:docMk/>
            <pc:sldMk cId="1092566149" sldId="290"/>
            <ac:picMk id="8" creationId="{072EE6FE-EE3E-DF56-2A0F-1EA4933638B2}"/>
          </ac:picMkLst>
        </pc:picChg>
        <pc:picChg chg="add mod">
          <ac:chgData name="Petur Þ. Sigurdsson" userId="b51620a9-a6bc-43cc-8d20-2596b195e64d" providerId="ADAL" clId="{49107E0F-019C-4D27-B182-8CC7F3FC614D}" dt="2023-02-02T17:21:18.954" v="391"/>
          <ac:picMkLst>
            <pc:docMk/>
            <pc:sldMk cId="1092566149" sldId="290"/>
            <ac:picMk id="9" creationId="{3FC2A825-D982-6AD1-B73E-5B14C20DD5E2}"/>
          </ac:picMkLst>
        </pc:picChg>
        <pc:picChg chg="add mod">
          <ac:chgData name="Petur Þ. Sigurdsson" userId="b51620a9-a6bc-43cc-8d20-2596b195e64d" providerId="ADAL" clId="{49107E0F-019C-4D27-B182-8CC7F3FC614D}" dt="2023-02-02T17:21:18.954" v="391"/>
          <ac:picMkLst>
            <pc:docMk/>
            <pc:sldMk cId="1092566149" sldId="290"/>
            <ac:picMk id="15" creationId="{97A200AA-EB42-3567-5F67-F4F9A1395E98}"/>
          </ac:picMkLst>
        </pc:picChg>
        <pc:picChg chg="add del mod">
          <ac:chgData name="Petur Þ. Sigurdsson" userId="b51620a9-a6bc-43cc-8d20-2596b195e64d" providerId="ADAL" clId="{49107E0F-019C-4D27-B182-8CC7F3FC614D}" dt="2023-02-02T17:33:43.441" v="483" actId="478"/>
          <ac:picMkLst>
            <pc:docMk/>
            <pc:sldMk cId="1092566149" sldId="290"/>
            <ac:picMk id="17" creationId="{5E36439F-23E0-307B-283C-AE266438379B}"/>
          </ac:picMkLst>
        </pc:picChg>
        <pc:picChg chg="del mod topLvl">
          <ac:chgData name="Petur Þ. Sigurdsson" userId="b51620a9-a6bc-43cc-8d20-2596b195e64d" providerId="ADAL" clId="{49107E0F-019C-4D27-B182-8CC7F3FC614D}" dt="2023-02-02T17:33:44.760" v="484" actId="478"/>
          <ac:picMkLst>
            <pc:docMk/>
            <pc:sldMk cId="1092566149" sldId="290"/>
            <ac:picMk id="24" creationId="{03935072-48AD-B7C5-B75C-2E96BD5B39A1}"/>
          </ac:picMkLst>
        </pc:picChg>
        <pc:picChg chg="add mod">
          <ac:chgData name="Petur Þ. Sigurdsson" userId="b51620a9-a6bc-43cc-8d20-2596b195e64d" providerId="ADAL" clId="{49107E0F-019C-4D27-B182-8CC7F3FC614D}" dt="2023-02-02T17:32:05.351" v="472" actId="164"/>
          <ac:picMkLst>
            <pc:docMk/>
            <pc:sldMk cId="1092566149" sldId="290"/>
            <ac:picMk id="31" creationId="{F819D090-B629-A23F-0E3F-2403CEFB68DC}"/>
          </ac:picMkLst>
        </pc:picChg>
        <pc:picChg chg="add del mod">
          <ac:chgData name="Petur Þ. Sigurdsson" userId="b51620a9-a6bc-43cc-8d20-2596b195e64d" providerId="ADAL" clId="{49107E0F-019C-4D27-B182-8CC7F3FC614D}" dt="2023-02-02T17:33:09.992" v="478" actId="478"/>
          <ac:picMkLst>
            <pc:docMk/>
            <pc:sldMk cId="1092566149" sldId="290"/>
            <ac:picMk id="32" creationId="{66B1F78D-1DAA-EBDC-F7AB-BD5D770695D5}"/>
          </ac:picMkLst>
        </pc:picChg>
        <pc:picChg chg="mod">
          <ac:chgData name="Petur Þ. Sigurdsson" userId="b51620a9-a6bc-43cc-8d20-2596b195e64d" providerId="ADAL" clId="{49107E0F-019C-4D27-B182-8CC7F3FC614D}" dt="2023-02-02T17:33:15.162" v="479"/>
          <ac:picMkLst>
            <pc:docMk/>
            <pc:sldMk cId="1092566149" sldId="290"/>
            <ac:picMk id="41" creationId="{CF1FF7C4-E5F1-11E7-23A4-37F5D92D1E1E}"/>
          </ac:picMkLst>
        </pc:picChg>
        <pc:picChg chg="add del mod">
          <ac:chgData name="Petur Þ. Sigurdsson" userId="b51620a9-a6bc-43cc-8d20-2596b195e64d" providerId="ADAL" clId="{49107E0F-019C-4D27-B182-8CC7F3FC614D}" dt="2023-02-02T17:38:48.061" v="510" actId="478"/>
          <ac:picMkLst>
            <pc:docMk/>
            <pc:sldMk cId="1092566149" sldId="290"/>
            <ac:picMk id="48" creationId="{5E84A57C-292B-D0BF-DF1B-2AE6ECC94D45}"/>
          </ac:picMkLst>
        </pc:picChg>
        <pc:cxnChg chg="add mod">
          <ac:chgData name="Petur Þ. Sigurdsson" userId="b51620a9-a6bc-43cc-8d20-2596b195e64d" providerId="ADAL" clId="{49107E0F-019C-4D27-B182-8CC7F3FC614D}" dt="2023-02-02T17:21:18.954" v="391"/>
          <ac:cxnSpMkLst>
            <pc:docMk/>
            <pc:sldMk cId="1092566149" sldId="290"/>
            <ac:cxnSpMk id="10" creationId="{F5E7BE23-4DF1-32A2-C174-92D928CB104D}"/>
          </ac:cxnSpMkLst>
        </pc:cxnChg>
        <pc:cxnChg chg="add mod">
          <ac:chgData name="Petur Þ. Sigurdsson" userId="b51620a9-a6bc-43cc-8d20-2596b195e64d" providerId="ADAL" clId="{49107E0F-019C-4D27-B182-8CC7F3FC614D}" dt="2023-02-02T17:21:18.954" v="391"/>
          <ac:cxnSpMkLst>
            <pc:docMk/>
            <pc:sldMk cId="1092566149" sldId="290"/>
            <ac:cxnSpMk id="11" creationId="{8884AE61-E912-285A-B6B1-C5895168FC2E}"/>
          </ac:cxnSpMkLst>
        </pc:cxnChg>
        <pc:cxnChg chg="add mod">
          <ac:chgData name="Petur Þ. Sigurdsson" userId="b51620a9-a6bc-43cc-8d20-2596b195e64d" providerId="ADAL" clId="{49107E0F-019C-4D27-B182-8CC7F3FC614D}" dt="2023-02-02T17:21:18.954" v="391"/>
          <ac:cxnSpMkLst>
            <pc:docMk/>
            <pc:sldMk cId="1092566149" sldId="290"/>
            <ac:cxnSpMk id="12" creationId="{AC095712-5F28-032B-4A41-900CAE2E3483}"/>
          </ac:cxnSpMkLst>
        </pc:cxnChg>
        <pc:cxnChg chg="add mod">
          <ac:chgData name="Petur Þ. Sigurdsson" userId="b51620a9-a6bc-43cc-8d20-2596b195e64d" providerId="ADAL" clId="{49107E0F-019C-4D27-B182-8CC7F3FC614D}" dt="2023-02-02T17:21:18.954" v="391"/>
          <ac:cxnSpMkLst>
            <pc:docMk/>
            <pc:sldMk cId="1092566149" sldId="290"/>
            <ac:cxnSpMk id="13" creationId="{624C01AC-0BE3-FFB5-7DCA-B08D534F643E}"/>
          </ac:cxnSpMkLst>
        </pc:cxnChg>
        <pc:cxnChg chg="add mod">
          <ac:chgData name="Petur Þ. Sigurdsson" userId="b51620a9-a6bc-43cc-8d20-2596b195e64d" providerId="ADAL" clId="{49107E0F-019C-4D27-B182-8CC7F3FC614D}" dt="2023-02-02T17:21:18.954" v="391"/>
          <ac:cxnSpMkLst>
            <pc:docMk/>
            <pc:sldMk cId="1092566149" sldId="290"/>
            <ac:cxnSpMk id="16" creationId="{3791EB85-1109-1A8A-2A63-7E07F471DB33}"/>
          </ac:cxnSpMkLst>
        </pc:cxnChg>
        <pc:cxnChg chg="add mod">
          <ac:chgData name="Petur Þ. Sigurdsson" userId="b51620a9-a6bc-43cc-8d20-2596b195e64d" providerId="ADAL" clId="{49107E0F-019C-4D27-B182-8CC7F3FC614D}" dt="2023-02-02T17:34:33.910" v="497" actId="14100"/>
          <ac:cxnSpMkLst>
            <pc:docMk/>
            <pc:sldMk cId="1092566149" sldId="290"/>
            <ac:cxnSpMk id="19" creationId="{FE77DA3A-0089-02A8-7E65-74124AFC75C9}"/>
          </ac:cxnSpMkLst>
        </pc:cxnChg>
        <pc:cxnChg chg="mod topLvl">
          <ac:chgData name="Petur Þ. Sigurdsson" userId="b51620a9-a6bc-43cc-8d20-2596b195e64d" providerId="ADAL" clId="{49107E0F-019C-4D27-B182-8CC7F3FC614D}" dt="2023-02-02T17:39:41.989" v="511" actId="164"/>
          <ac:cxnSpMkLst>
            <pc:docMk/>
            <pc:sldMk cId="1092566149" sldId="290"/>
            <ac:cxnSpMk id="26" creationId="{1194D3DC-6906-E0FB-0C30-0A1D9DBC566D}"/>
          </ac:cxnSpMkLst>
        </pc:cxnChg>
      </pc:sldChg>
      <pc:sldChg chg="addSp modSp new mod modNotesTx">
        <pc:chgData name="Petur Þ. Sigurdsson" userId="b51620a9-a6bc-43cc-8d20-2596b195e64d" providerId="ADAL" clId="{49107E0F-019C-4D27-B182-8CC7F3FC614D}" dt="2023-02-02T17:43:26.068" v="521"/>
        <pc:sldMkLst>
          <pc:docMk/>
          <pc:sldMk cId="3806134559" sldId="291"/>
        </pc:sldMkLst>
        <pc:spChg chg="add mod">
          <ac:chgData name="Petur Þ. Sigurdsson" userId="b51620a9-a6bc-43cc-8d20-2596b195e64d" providerId="ADAL" clId="{49107E0F-019C-4D27-B182-8CC7F3FC614D}" dt="2023-02-02T17:43:08.818" v="520" actId="207"/>
          <ac:spMkLst>
            <pc:docMk/>
            <pc:sldMk cId="3806134559" sldId="291"/>
            <ac:spMk id="2" creationId="{E7CCEEEF-8109-0C15-C7D3-5CA021EF6E59}"/>
          </ac:spMkLst>
        </pc:spChg>
        <pc:spChg chg="add mod">
          <ac:chgData name="Petur Þ. Sigurdsson" userId="b51620a9-a6bc-43cc-8d20-2596b195e64d" providerId="ADAL" clId="{49107E0F-019C-4D27-B182-8CC7F3FC614D}" dt="2023-02-02T17:41:30.674" v="516"/>
          <ac:spMkLst>
            <pc:docMk/>
            <pc:sldMk cId="3806134559" sldId="291"/>
            <ac:spMk id="3" creationId="{FDDDAC5B-82FB-B630-F539-CA0093B79A21}"/>
          </ac:spMkLst>
        </pc:spChg>
        <pc:spChg chg="add mod">
          <ac:chgData name="Petur Þ. Sigurdsson" userId="b51620a9-a6bc-43cc-8d20-2596b195e64d" providerId="ADAL" clId="{49107E0F-019C-4D27-B182-8CC7F3FC614D}" dt="2023-02-02T17:41:30.674" v="516"/>
          <ac:spMkLst>
            <pc:docMk/>
            <pc:sldMk cId="3806134559" sldId="291"/>
            <ac:spMk id="4" creationId="{573D5EB4-19E2-D980-92F6-9C607DA84DDC}"/>
          </ac:spMkLst>
        </pc:spChg>
        <pc:spChg chg="add mod">
          <ac:chgData name="Petur Þ. Sigurdsson" userId="b51620a9-a6bc-43cc-8d20-2596b195e64d" providerId="ADAL" clId="{49107E0F-019C-4D27-B182-8CC7F3FC614D}" dt="2023-02-02T17:41:30.674" v="516"/>
          <ac:spMkLst>
            <pc:docMk/>
            <pc:sldMk cId="3806134559" sldId="291"/>
            <ac:spMk id="5" creationId="{B91278FC-DF6B-84E9-4B0C-AEA087702856}"/>
          </ac:spMkLst>
        </pc:spChg>
        <pc:spChg chg="mod">
          <ac:chgData name="Petur Þ. Sigurdsson" userId="b51620a9-a6bc-43cc-8d20-2596b195e64d" providerId="ADAL" clId="{49107E0F-019C-4D27-B182-8CC7F3FC614D}" dt="2023-02-02T17:41:30.674" v="516"/>
          <ac:spMkLst>
            <pc:docMk/>
            <pc:sldMk cId="3806134559" sldId="291"/>
            <ac:spMk id="10" creationId="{367CF8DF-47A3-41C4-7171-1E2A28AEE881}"/>
          </ac:spMkLst>
        </pc:spChg>
        <pc:spChg chg="mod">
          <ac:chgData name="Petur Þ. Sigurdsson" userId="b51620a9-a6bc-43cc-8d20-2596b195e64d" providerId="ADAL" clId="{49107E0F-019C-4D27-B182-8CC7F3FC614D}" dt="2023-02-02T17:41:30.674" v="516"/>
          <ac:spMkLst>
            <pc:docMk/>
            <pc:sldMk cId="3806134559" sldId="291"/>
            <ac:spMk id="13" creationId="{0DD700E2-BA68-DC58-72F9-4E58B0A886FA}"/>
          </ac:spMkLst>
        </pc:spChg>
        <pc:grpChg chg="add mod">
          <ac:chgData name="Petur Þ. Sigurdsson" userId="b51620a9-a6bc-43cc-8d20-2596b195e64d" providerId="ADAL" clId="{49107E0F-019C-4D27-B182-8CC7F3FC614D}" dt="2023-02-02T17:41:30.674" v="516"/>
          <ac:grpSpMkLst>
            <pc:docMk/>
            <pc:sldMk cId="3806134559" sldId="291"/>
            <ac:grpSpMk id="7" creationId="{0A88F238-EA68-40AD-C315-EE83351C3555}"/>
          </ac:grpSpMkLst>
        </pc:grpChg>
        <pc:grpChg chg="mod">
          <ac:chgData name="Petur Þ. Sigurdsson" userId="b51620a9-a6bc-43cc-8d20-2596b195e64d" providerId="ADAL" clId="{49107E0F-019C-4D27-B182-8CC7F3FC614D}" dt="2023-02-02T17:41:30.674" v="516"/>
          <ac:grpSpMkLst>
            <pc:docMk/>
            <pc:sldMk cId="3806134559" sldId="291"/>
            <ac:grpSpMk id="8" creationId="{FED8A834-4C03-E213-D79A-A76D65ECB207}"/>
          </ac:grpSpMkLst>
        </pc:grpChg>
        <pc:grpChg chg="add mod">
          <ac:chgData name="Petur Þ. Sigurdsson" userId="b51620a9-a6bc-43cc-8d20-2596b195e64d" providerId="ADAL" clId="{49107E0F-019C-4D27-B182-8CC7F3FC614D}" dt="2023-02-02T17:41:30.674" v="516"/>
          <ac:grpSpMkLst>
            <pc:docMk/>
            <pc:sldMk cId="3806134559" sldId="291"/>
            <ac:grpSpMk id="12" creationId="{1147AC1E-2D28-6677-8AC6-BD1432749580}"/>
          </ac:grpSpMkLst>
        </pc:grpChg>
        <pc:picChg chg="add mod">
          <ac:chgData name="Petur Þ. Sigurdsson" userId="b51620a9-a6bc-43cc-8d20-2596b195e64d" providerId="ADAL" clId="{49107E0F-019C-4D27-B182-8CC7F3FC614D}" dt="2023-02-02T17:41:30.674" v="516"/>
          <ac:picMkLst>
            <pc:docMk/>
            <pc:sldMk cId="3806134559" sldId="291"/>
            <ac:picMk id="6" creationId="{A276C040-34C9-EB4E-256A-B78B83DAFBA5}"/>
          </ac:picMkLst>
        </pc:picChg>
        <pc:picChg chg="mod">
          <ac:chgData name="Petur Þ. Sigurdsson" userId="b51620a9-a6bc-43cc-8d20-2596b195e64d" providerId="ADAL" clId="{49107E0F-019C-4D27-B182-8CC7F3FC614D}" dt="2023-02-02T17:41:30.674" v="516"/>
          <ac:picMkLst>
            <pc:docMk/>
            <pc:sldMk cId="3806134559" sldId="291"/>
            <ac:picMk id="9" creationId="{5ABA51A1-A089-3338-2CE1-43D825BB5F94}"/>
          </ac:picMkLst>
        </pc:picChg>
        <pc:picChg chg="mod">
          <ac:chgData name="Petur Þ. Sigurdsson" userId="b51620a9-a6bc-43cc-8d20-2596b195e64d" providerId="ADAL" clId="{49107E0F-019C-4D27-B182-8CC7F3FC614D}" dt="2023-02-02T17:41:30.674" v="516"/>
          <ac:picMkLst>
            <pc:docMk/>
            <pc:sldMk cId="3806134559" sldId="291"/>
            <ac:picMk id="11" creationId="{C47620D7-22DF-FD55-44FF-82A755990BC6}"/>
          </ac:picMkLst>
        </pc:picChg>
        <pc:picChg chg="mod">
          <ac:chgData name="Petur Þ. Sigurdsson" userId="b51620a9-a6bc-43cc-8d20-2596b195e64d" providerId="ADAL" clId="{49107E0F-019C-4D27-B182-8CC7F3FC614D}" dt="2023-02-02T17:41:30.674" v="516"/>
          <ac:picMkLst>
            <pc:docMk/>
            <pc:sldMk cId="3806134559" sldId="291"/>
            <ac:picMk id="14" creationId="{137D6E3B-AD31-FAB8-A7D1-14BE563F662F}"/>
          </ac:picMkLst>
        </pc:picChg>
        <pc:picChg chg="add mod">
          <ac:chgData name="Petur Þ. Sigurdsson" userId="b51620a9-a6bc-43cc-8d20-2596b195e64d" providerId="ADAL" clId="{49107E0F-019C-4D27-B182-8CC7F3FC614D}" dt="2023-02-02T17:41:30.674" v="516"/>
          <ac:picMkLst>
            <pc:docMk/>
            <pc:sldMk cId="3806134559" sldId="291"/>
            <ac:picMk id="15" creationId="{58B4A177-CF26-9D82-2116-10D4C6106EC3}"/>
          </ac:picMkLst>
        </pc:picChg>
        <pc:picChg chg="add mod">
          <ac:chgData name="Petur Þ. Sigurdsson" userId="b51620a9-a6bc-43cc-8d20-2596b195e64d" providerId="ADAL" clId="{49107E0F-019C-4D27-B182-8CC7F3FC614D}" dt="2023-02-02T17:41:30.674" v="516"/>
          <ac:picMkLst>
            <pc:docMk/>
            <pc:sldMk cId="3806134559" sldId="291"/>
            <ac:picMk id="16" creationId="{2BB4D05C-3387-8073-E91C-937308E11EE3}"/>
          </ac:picMkLst>
        </pc:picChg>
      </pc:sldChg>
      <pc:sldChg chg="del">
        <pc:chgData name="Petur Þ. Sigurdsson" userId="b51620a9-a6bc-43cc-8d20-2596b195e64d" providerId="ADAL" clId="{49107E0F-019C-4D27-B182-8CC7F3FC614D}" dt="2023-02-03T12:54:44.599" v="1045" actId="47"/>
        <pc:sldMkLst>
          <pc:docMk/>
          <pc:sldMk cId="545754080" sldId="2146845777"/>
        </pc:sldMkLst>
      </pc:sldChg>
      <pc:sldChg chg="modSp mod ord">
        <pc:chgData name="Petur Þ. Sigurdsson" userId="b51620a9-a6bc-43cc-8d20-2596b195e64d" providerId="ADAL" clId="{49107E0F-019C-4D27-B182-8CC7F3FC614D}" dt="2023-02-02T17:55:49.694" v="610"/>
        <pc:sldMkLst>
          <pc:docMk/>
          <pc:sldMk cId="4181921628" sldId="2146845781"/>
        </pc:sldMkLst>
        <pc:spChg chg="mod">
          <ac:chgData name="Petur Þ. Sigurdsson" userId="b51620a9-a6bc-43cc-8d20-2596b195e64d" providerId="ADAL" clId="{49107E0F-019C-4D27-B182-8CC7F3FC614D}" dt="2023-02-02T17:55:12.425" v="608" actId="20577"/>
          <ac:spMkLst>
            <pc:docMk/>
            <pc:sldMk cId="4181921628" sldId="2146845781"/>
            <ac:spMk id="183" creationId="{F6E99164-334A-9974-B082-6ABCA4A7DC7E}"/>
          </ac:spMkLst>
        </pc:spChg>
      </pc:sldChg>
      <pc:sldChg chg="add del">
        <pc:chgData name="Petur Þ. Sigurdsson" userId="b51620a9-a6bc-43cc-8d20-2596b195e64d" providerId="ADAL" clId="{49107E0F-019C-4D27-B182-8CC7F3FC614D}" dt="2023-02-02T18:00:13.953" v="663" actId="47"/>
        <pc:sldMkLst>
          <pc:docMk/>
          <pc:sldMk cId="931510293" sldId="2146845784"/>
        </pc:sldMkLst>
      </pc:sldChg>
      <pc:sldChg chg="addSp modSp mod">
        <pc:chgData name="Petur Þ. Sigurdsson" userId="b51620a9-a6bc-43cc-8d20-2596b195e64d" providerId="ADAL" clId="{49107E0F-019C-4D27-B182-8CC7F3FC614D}" dt="2023-02-02T17:59:41.284" v="660" actId="688"/>
        <pc:sldMkLst>
          <pc:docMk/>
          <pc:sldMk cId="4261425299" sldId="2146845785"/>
        </pc:sldMkLst>
        <pc:spChg chg="add mod">
          <ac:chgData name="Petur Þ. Sigurdsson" userId="b51620a9-a6bc-43cc-8d20-2596b195e64d" providerId="ADAL" clId="{49107E0F-019C-4D27-B182-8CC7F3FC614D}" dt="2023-02-02T17:59:41.284" v="660" actId="688"/>
          <ac:spMkLst>
            <pc:docMk/>
            <pc:sldMk cId="4261425299" sldId="2146845785"/>
            <ac:spMk id="1024" creationId="{73763C78-D3FE-A58C-D6AA-729B7B6BECBB}"/>
          </ac:spMkLst>
        </pc:spChg>
      </pc:sldChg>
      <pc:sldChg chg="addSp modSp">
        <pc:chgData name="Petur Þ. Sigurdsson" userId="b51620a9-a6bc-43cc-8d20-2596b195e64d" providerId="ADAL" clId="{49107E0F-019C-4D27-B182-8CC7F3FC614D}" dt="2023-02-02T17:59:50.236" v="661"/>
        <pc:sldMkLst>
          <pc:docMk/>
          <pc:sldMk cId="1780533768" sldId="2146845786"/>
        </pc:sldMkLst>
        <pc:spChg chg="add mod">
          <ac:chgData name="Petur Þ. Sigurdsson" userId="b51620a9-a6bc-43cc-8d20-2596b195e64d" providerId="ADAL" clId="{49107E0F-019C-4D27-B182-8CC7F3FC614D}" dt="2023-02-02T17:59:50.236" v="661"/>
          <ac:spMkLst>
            <pc:docMk/>
            <pc:sldMk cId="1780533768" sldId="2146845786"/>
            <ac:spMk id="1033" creationId="{084307CF-B764-DBBA-E908-10A91E0170AF}"/>
          </ac:spMkLst>
        </pc:spChg>
      </pc:sldChg>
      <pc:sldChg chg="addSp delSp modSp mod modNotesTx">
        <pc:chgData name="Petur Þ. Sigurdsson" userId="b51620a9-a6bc-43cc-8d20-2596b195e64d" providerId="ADAL" clId="{49107E0F-019C-4D27-B182-8CC7F3FC614D}" dt="2023-02-03T12:50:49.933" v="1003" actId="27614"/>
        <pc:sldMkLst>
          <pc:docMk/>
          <pc:sldMk cId="1882139805" sldId="2146845790"/>
        </pc:sldMkLst>
        <pc:spChg chg="mod">
          <ac:chgData name="Petur Þ. Sigurdsson" userId="b51620a9-a6bc-43cc-8d20-2596b195e64d" providerId="ADAL" clId="{49107E0F-019C-4D27-B182-8CC7F3FC614D}" dt="2023-02-02T17:49:12.001" v="560" actId="20577"/>
          <ac:spMkLst>
            <pc:docMk/>
            <pc:sldMk cId="1882139805" sldId="2146845790"/>
            <ac:spMk id="3" creationId="{6E940E21-7D3A-45D9-5F2C-8B693A52E5A8}"/>
          </ac:spMkLst>
        </pc:spChg>
        <pc:spChg chg="del">
          <ac:chgData name="Petur Þ. Sigurdsson" userId="b51620a9-a6bc-43cc-8d20-2596b195e64d" providerId="ADAL" clId="{49107E0F-019C-4D27-B182-8CC7F3FC614D}" dt="2023-02-02T17:49:15.063" v="561" actId="478"/>
          <ac:spMkLst>
            <pc:docMk/>
            <pc:sldMk cId="1882139805" sldId="2146845790"/>
            <ac:spMk id="4" creationId="{FD830060-766A-B705-4728-33899E532359}"/>
          </ac:spMkLst>
        </pc:spChg>
        <pc:spChg chg="add del mod">
          <ac:chgData name="Petur Þ. Sigurdsson" userId="b51620a9-a6bc-43cc-8d20-2596b195e64d" providerId="ADAL" clId="{49107E0F-019C-4D27-B182-8CC7F3FC614D}" dt="2023-02-02T17:49:17.163" v="562" actId="478"/>
          <ac:spMkLst>
            <pc:docMk/>
            <pc:sldMk cId="1882139805" sldId="2146845790"/>
            <ac:spMk id="5" creationId="{71A54082-A920-D47C-51EF-25B79A614282}"/>
          </ac:spMkLst>
        </pc:spChg>
        <pc:spChg chg="del">
          <ac:chgData name="Petur Þ. Sigurdsson" userId="b51620a9-a6bc-43cc-8d20-2596b195e64d" providerId="ADAL" clId="{49107E0F-019C-4D27-B182-8CC7F3FC614D}" dt="2023-02-02T17:49:18.376" v="563" actId="478"/>
          <ac:spMkLst>
            <pc:docMk/>
            <pc:sldMk cId="1882139805" sldId="2146845790"/>
            <ac:spMk id="7" creationId="{B1E5A3C1-8851-483D-EB05-E5AA29DC0EF9}"/>
          </ac:spMkLst>
        </pc:spChg>
        <pc:spChg chg="del">
          <ac:chgData name="Petur Þ. Sigurdsson" userId="b51620a9-a6bc-43cc-8d20-2596b195e64d" providerId="ADAL" clId="{49107E0F-019C-4D27-B182-8CC7F3FC614D}" dt="2023-02-02T17:49:20.129" v="565" actId="478"/>
          <ac:spMkLst>
            <pc:docMk/>
            <pc:sldMk cId="1882139805" sldId="2146845790"/>
            <ac:spMk id="8" creationId="{86B0FDF7-08E4-8CFC-A5D5-6E27EC8C6B2A}"/>
          </ac:spMkLst>
        </pc:spChg>
        <pc:spChg chg="del">
          <ac:chgData name="Petur Þ. Sigurdsson" userId="b51620a9-a6bc-43cc-8d20-2596b195e64d" providerId="ADAL" clId="{49107E0F-019C-4D27-B182-8CC7F3FC614D}" dt="2023-02-02T17:49:21.464" v="567" actId="478"/>
          <ac:spMkLst>
            <pc:docMk/>
            <pc:sldMk cId="1882139805" sldId="2146845790"/>
            <ac:spMk id="9" creationId="{29A4F312-B2F5-C45C-58DF-E6EE2AD3C1EE}"/>
          </ac:spMkLst>
        </pc:spChg>
        <pc:spChg chg="del">
          <ac:chgData name="Petur Þ. Sigurdsson" userId="b51620a9-a6bc-43cc-8d20-2596b195e64d" providerId="ADAL" clId="{49107E0F-019C-4D27-B182-8CC7F3FC614D}" dt="2023-02-02T17:49:19.275" v="564" actId="478"/>
          <ac:spMkLst>
            <pc:docMk/>
            <pc:sldMk cId="1882139805" sldId="2146845790"/>
            <ac:spMk id="10" creationId="{CF93676C-B615-5EA8-9FE0-95F4295660EB}"/>
          </ac:spMkLst>
        </pc:spChg>
        <pc:spChg chg="add mod">
          <ac:chgData name="Petur Þ. Sigurdsson" userId="b51620a9-a6bc-43cc-8d20-2596b195e64d" providerId="ADAL" clId="{49107E0F-019C-4D27-B182-8CC7F3FC614D}" dt="2023-02-02T17:50:19.477" v="576" actId="1076"/>
          <ac:spMkLst>
            <pc:docMk/>
            <pc:sldMk cId="1882139805" sldId="2146845790"/>
            <ac:spMk id="11" creationId="{915ABFCB-D2C0-FD3E-AE94-573FC1A80F48}"/>
          </ac:spMkLst>
        </pc:spChg>
        <pc:spChg chg="del">
          <ac:chgData name="Petur Þ. Sigurdsson" userId="b51620a9-a6bc-43cc-8d20-2596b195e64d" providerId="ADAL" clId="{49107E0F-019C-4D27-B182-8CC7F3FC614D}" dt="2023-02-02T17:49:20.750" v="566" actId="478"/>
          <ac:spMkLst>
            <pc:docMk/>
            <pc:sldMk cId="1882139805" sldId="2146845790"/>
            <ac:spMk id="13" creationId="{28C02F8F-681A-9E76-062E-3B1863C5CA98}"/>
          </ac:spMkLst>
        </pc:spChg>
        <pc:spChg chg="del">
          <ac:chgData name="Petur Þ. Sigurdsson" userId="b51620a9-a6bc-43cc-8d20-2596b195e64d" providerId="ADAL" clId="{49107E0F-019C-4D27-B182-8CC7F3FC614D}" dt="2023-02-02T17:49:22.005" v="568" actId="478"/>
          <ac:spMkLst>
            <pc:docMk/>
            <pc:sldMk cId="1882139805" sldId="2146845790"/>
            <ac:spMk id="14" creationId="{3362B8C0-58AD-DE6E-98AA-D676F408BBEE}"/>
          </ac:spMkLst>
        </pc:spChg>
        <pc:spChg chg="add del mod">
          <ac:chgData name="Petur Þ. Sigurdsson" userId="b51620a9-a6bc-43cc-8d20-2596b195e64d" providerId="ADAL" clId="{49107E0F-019C-4D27-B182-8CC7F3FC614D}" dt="2023-02-03T12:50:46.542" v="1002" actId="931"/>
          <ac:spMkLst>
            <pc:docMk/>
            <pc:sldMk cId="1882139805" sldId="2146845790"/>
            <ac:spMk id="15" creationId="{2246F1E2-B5D4-63D6-5469-1F0FE07477AE}"/>
          </ac:spMkLst>
        </pc:spChg>
        <pc:picChg chg="del">
          <ac:chgData name="Petur Þ. Sigurdsson" userId="b51620a9-a6bc-43cc-8d20-2596b195e64d" providerId="ADAL" clId="{49107E0F-019C-4D27-B182-8CC7F3FC614D}" dt="2023-02-03T12:50:34.829" v="1001" actId="478"/>
          <ac:picMkLst>
            <pc:docMk/>
            <pc:sldMk cId="1882139805" sldId="2146845790"/>
            <ac:picMk id="6" creationId="{D20B8A4A-4340-4850-61DA-847AC235CFF9}"/>
          </ac:picMkLst>
        </pc:picChg>
        <pc:picChg chg="add mod">
          <ac:chgData name="Petur Þ. Sigurdsson" userId="b51620a9-a6bc-43cc-8d20-2596b195e64d" providerId="ADAL" clId="{49107E0F-019C-4D27-B182-8CC7F3FC614D}" dt="2023-02-03T12:50:49.933" v="1003" actId="27614"/>
          <ac:picMkLst>
            <pc:docMk/>
            <pc:sldMk cId="1882139805" sldId="2146845790"/>
            <ac:picMk id="17" creationId="{6E91D4CB-6D44-666C-D813-24EAC1C86097}"/>
          </ac:picMkLst>
        </pc:picChg>
      </pc:sldChg>
      <pc:sldChg chg="new del">
        <pc:chgData name="Petur Þ. Sigurdsson" userId="b51620a9-a6bc-43cc-8d20-2596b195e64d" providerId="ADAL" clId="{49107E0F-019C-4D27-B182-8CC7F3FC614D}" dt="2023-02-02T17:52:02.027" v="585" actId="47"/>
        <pc:sldMkLst>
          <pc:docMk/>
          <pc:sldMk cId="1147928886" sldId="2146845791"/>
        </pc:sldMkLst>
      </pc:sldChg>
      <pc:sldChg chg="new del ord">
        <pc:chgData name="Petur Þ. Sigurdsson" userId="b51620a9-a6bc-43cc-8d20-2596b195e64d" providerId="ADAL" clId="{49107E0F-019C-4D27-B182-8CC7F3FC614D}" dt="2023-02-02T17:51:47.411" v="583" actId="47"/>
        <pc:sldMkLst>
          <pc:docMk/>
          <pc:sldMk cId="2891901423" sldId="2146845791"/>
        </pc:sldMkLst>
      </pc:sldChg>
      <pc:sldChg chg="modSp mod modNotesTx">
        <pc:chgData name="Petur Þ. Sigurdsson" userId="b51620a9-a6bc-43cc-8d20-2596b195e64d" providerId="ADAL" clId="{49107E0F-019C-4D27-B182-8CC7F3FC614D}" dt="2023-02-02T17:54:38.295" v="606" actId="20577"/>
        <pc:sldMkLst>
          <pc:docMk/>
          <pc:sldMk cId="3174177460" sldId="2146845791"/>
        </pc:sldMkLst>
        <pc:spChg chg="mod">
          <ac:chgData name="Petur Þ. Sigurdsson" userId="b51620a9-a6bc-43cc-8d20-2596b195e64d" providerId="ADAL" clId="{49107E0F-019C-4D27-B182-8CC7F3FC614D}" dt="2023-02-02T17:53:10.410" v="593" actId="20577"/>
          <ac:spMkLst>
            <pc:docMk/>
            <pc:sldMk cId="3174177460" sldId="2146845791"/>
            <ac:spMk id="2" creationId="{5E668870-7918-85EF-91B8-7A0954D3BD85}"/>
          </ac:spMkLst>
        </pc:spChg>
        <pc:spChg chg="mod">
          <ac:chgData name="Petur Þ. Sigurdsson" userId="b51620a9-a6bc-43cc-8d20-2596b195e64d" providerId="ADAL" clId="{49107E0F-019C-4D27-B182-8CC7F3FC614D}" dt="2023-02-02T17:54:38.295" v="606" actId="20577"/>
          <ac:spMkLst>
            <pc:docMk/>
            <pc:sldMk cId="3174177460" sldId="2146845791"/>
            <ac:spMk id="3" creationId="{68421516-0516-4980-24ED-2B0280E4C45D}"/>
          </ac:spMkLst>
        </pc:spChg>
      </pc:sldChg>
      <pc:sldChg chg="addSp modSp modNotesTx">
        <pc:chgData name="Petur Þ. Sigurdsson" userId="b51620a9-a6bc-43cc-8d20-2596b195e64d" providerId="ADAL" clId="{49107E0F-019C-4D27-B182-8CC7F3FC614D}" dt="2023-02-02T17:58:50.422" v="612"/>
        <pc:sldMkLst>
          <pc:docMk/>
          <pc:sldMk cId="2016697247" sldId="2146845792"/>
        </pc:sldMkLst>
        <pc:spChg chg="add mod">
          <ac:chgData name="Petur Þ. Sigurdsson" userId="b51620a9-a6bc-43cc-8d20-2596b195e64d" providerId="ADAL" clId="{49107E0F-019C-4D27-B182-8CC7F3FC614D}" dt="2023-02-02T17:58:24.061" v="611"/>
          <ac:spMkLst>
            <pc:docMk/>
            <pc:sldMk cId="2016697247" sldId="2146845792"/>
            <ac:spMk id="3" creationId="{7E07666A-BAF4-17F9-9F8C-9B064F960054}"/>
          </ac:spMkLst>
        </pc:spChg>
        <pc:spChg chg="add mod">
          <ac:chgData name="Petur Þ. Sigurdsson" userId="b51620a9-a6bc-43cc-8d20-2596b195e64d" providerId="ADAL" clId="{49107E0F-019C-4D27-B182-8CC7F3FC614D}" dt="2023-02-02T17:58:24.061" v="611"/>
          <ac:spMkLst>
            <pc:docMk/>
            <pc:sldMk cId="2016697247" sldId="2146845792"/>
            <ac:spMk id="4" creationId="{CE81BA4B-92B4-2C31-27D1-28F5F986DE75}"/>
          </ac:spMkLst>
        </pc:spChg>
        <pc:spChg chg="add mod">
          <ac:chgData name="Petur Þ. Sigurdsson" userId="b51620a9-a6bc-43cc-8d20-2596b195e64d" providerId="ADAL" clId="{49107E0F-019C-4D27-B182-8CC7F3FC614D}" dt="2023-02-02T17:58:24.061" v="611"/>
          <ac:spMkLst>
            <pc:docMk/>
            <pc:sldMk cId="2016697247" sldId="2146845792"/>
            <ac:spMk id="5" creationId="{2048CF31-0E52-2784-3D70-1149616F9551}"/>
          </ac:spMkLst>
        </pc:spChg>
        <pc:spChg chg="add mod">
          <ac:chgData name="Petur Þ. Sigurdsson" userId="b51620a9-a6bc-43cc-8d20-2596b195e64d" providerId="ADAL" clId="{49107E0F-019C-4D27-B182-8CC7F3FC614D}" dt="2023-02-02T17:58:24.061" v="611"/>
          <ac:spMkLst>
            <pc:docMk/>
            <pc:sldMk cId="2016697247" sldId="2146845792"/>
            <ac:spMk id="6" creationId="{EC0F1860-0A74-F67B-5C84-D369A29B2C66}"/>
          </ac:spMkLst>
        </pc:spChg>
        <pc:spChg chg="add mod">
          <ac:chgData name="Petur Þ. Sigurdsson" userId="b51620a9-a6bc-43cc-8d20-2596b195e64d" providerId="ADAL" clId="{49107E0F-019C-4D27-B182-8CC7F3FC614D}" dt="2023-02-02T17:58:24.061" v="611"/>
          <ac:spMkLst>
            <pc:docMk/>
            <pc:sldMk cId="2016697247" sldId="2146845792"/>
            <ac:spMk id="7" creationId="{BBA385DA-DF26-CA8E-DED9-71A778D4719B}"/>
          </ac:spMkLst>
        </pc:spChg>
        <pc:spChg chg="add mod">
          <ac:chgData name="Petur Þ. Sigurdsson" userId="b51620a9-a6bc-43cc-8d20-2596b195e64d" providerId="ADAL" clId="{49107E0F-019C-4D27-B182-8CC7F3FC614D}" dt="2023-02-02T17:58:24.061" v="611"/>
          <ac:spMkLst>
            <pc:docMk/>
            <pc:sldMk cId="2016697247" sldId="2146845792"/>
            <ac:spMk id="8" creationId="{9CC37636-8AE5-F027-69A5-4880FE7D40E3}"/>
          </ac:spMkLst>
        </pc:spChg>
        <pc:spChg chg="add mod">
          <ac:chgData name="Petur Þ. Sigurdsson" userId="b51620a9-a6bc-43cc-8d20-2596b195e64d" providerId="ADAL" clId="{49107E0F-019C-4D27-B182-8CC7F3FC614D}" dt="2023-02-02T17:58:24.061" v="611"/>
          <ac:spMkLst>
            <pc:docMk/>
            <pc:sldMk cId="2016697247" sldId="2146845792"/>
            <ac:spMk id="9" creationId="{6CBF925F-D4C5-BD37-177F-9AFD42DB834F}"/>
          </ac:spMkLst>
        </pc:spChg>
        <pc:spChg chg="add mod">
          <ac:chgData name="Petur Þ. Sigurdsson" userId="b51620a9-a6bc-43cc-8d20-2596b195e64d" providerId="ADAL" clId="{49107E0F-019C-4D27-B182-8CC7F3FC614D}" dt="2023-02-02T17:58:24.061" v="611"/>
          <ac:spMkLst>
            <pc:docMk/>
            <pc:sldMk cId="2016697247" sldId="2146845792"/>
            <ac:spMk id="10" creationId="{2DDA6614-8589-970D-B9A8-F3B5F8DF8F82}"/>
          </ac:spMkLst>
        </pc:spChg>
        <pc:spChg chg="add mod">
          <ac:chgData name="Petur Þ. Sigurdsson" userId="b51620a9-a6bc-43cc-8d20-2596b195e64d" providerId="ADAL" clId="{49107E0F-019C-4D27-B182-8CC7F3FC614D}" dt="2023-02-02T17:58:24.061" v="611"/>
          <ac:spMkLst>
            <pc:docMk/>
            <pc:sldMk cId="2016697247" sldId="2146845792"/>
            <ac:spMk id="11" creationId="{E586D010-0042-BE1F-C2FE-BF68238BF483}"/>
          </ac:spMkLst>
        </pc:spChg>
        <pc:spChg chg="add mod">
          <ac:chgData name="Petur Þ. Sigurdsson" userId="b51620a9-a6bc-43cc-8d20-2596b195e64d" providerId="ADAL" clId="{49107E0F-019C-4D27-B182-8CC7F3FC614D}" dt="2023-02-02T17:58:24.061" v="611"/>
          <ac:spMkLst>
            <pc:docMk/>
            <pc:sldMk cId="2016697247" sldId="2146845792"/>
            <ac:spMk id="12" creationId="{F5C61AB3-A156-966B-4025-069090DFB570}"/>
          </ac:spMkLst>
        </pc:spChg>
        <pc:spChg chg="add mod">
          <ac:chgData name="Petur Þ. Sigurdsson" userId="b51620a9-a6bc-43cc-8d20-2596b195e64d" providerId="ADAL" clId="{49107E0F-019C-4D27-B182-8CC7F3FC614D}" dt="2023-02-02T17:58:24.061" v="611"/>
          <ac:spMkLst>
            <pc:docMk/>
            <pc:sldMk cId="2016697247" sldId="2146845792"/>
            <ac:spMk id="13" creationId="{24488F87-7E97-AEFF-5507-3808D706D6B2}"/>
          </ac:spMkLst>
        </pc:spChg>
        <pc:spChg chg="add mod">
          <ac:chgData name="Petur Þ. Sigurdsson" userId="b51620a9-a6bc-43cc-8d20-2596b195e64d" providerId="ADAL" clId="{49107E0F-019C-4D27-B182-8CC7F3FC614D}" dt="2023-02-02T17:58:24.061" v="611"/>
          <ac:spMkLst>
            <pc:docMk/>
            <pc:sldMk cId="2016697247" sldId="2146845792"/>
            <ac:spMk id="14" creationId="{2655A437-2A13-834B-FDEF-02E28029821D}"/>
          </ac:spMkLst>
        </pc:spChg>
        <pc:spChg chg="add mod">
          <ac:chgData name="Petur Þ. Sigurdsson" userId="b51620a9-a6bc-43cc-8d20-2596b195e64d" providerId="ADAL" clId="{49107E0F-019C-4D27-B182-8CC7F3FC614D}" dt="2023-02-02T17:58:24.061" v="611"/>
          <ac:spMkLst>
            <pc:docMk/>
            <pc:sldMk cId="2016697247" sldId="2146845792"/>
            <ac:spMk id="15" creationId="{8EF33037-9C44-A943-067C-CDC99DF51309}"/>
          </ac:spMkLst>
        </pc:spChg>
        <pc:spChg chg="add mod">
          <ac:chgData name="Petur Þ. Sigurdsson" userId="b51620a9-a6bc-43cc-8d20-2596b195e64d" providerId="ADAL" clId="{49107E0F-019C-4D27-B182-8CC7F3FC614D}" dt="2023-02-02T17:58:24.061" v="611"/>
          <ac:spMkLst>
            <pc:docMk/>
            <pc:sldMk cId="2016697247" sldId="2146845792"/>
            <ac:spMk id="16" creationId="{D8F3E8D3-E5D2-A3A4-3F7C-77E87B6F0901}"/>
          </ac:spMkLst>
        </pc:spChg>
        <pc:spChg chg="add mod">
          <ac:chgData name="Petur Þ. Sigurdsson" userId="b51620a9-a6bc-43cc-8d20-2596b195e64d" providerId="ADAL" clId="{49107E0F-019C-4D27-B182-8CC7F3FC614D}" dt="2023-02-02T17:58:24.061" v="611"/>
          <ac:spMkLst>
            <pc:docMk/>
            <pc:sldMk cId="2016697247" sldId="2146845792"/>
            <ac:spMk id="17" creationId="{EDF9CB96-D174-A8C7-52F2-13DA97D390F4}"/>
          </ac:spMkLst>
        </pc:spChg>
        <pc:spChg chg="add mod">
          <ac:chgData name="Petur Þ. Sigurdsson" userId="b51620a9-a6bc-43cc-8d20-2596b195e64d" providerId="ADAL" clId="{49107E0F-019C-4D27-B182-8CC7F3FC614D}" dt="2023-02-02T17:58:24.061" v="611"/>
          <ac:spMkLst>
            <pc:docMk/>
            <pc:sldMk cId="2016697247" sldId="2146845792"/>
            <ac:spMk id="18" creationId="{CC6EF45B-A6ED-5030-9A93-162D6C30B9E4}"/>
          </ac:spMkLst>
        </pc:spChg>
        <pc:spChg chg="add mod">
          <ac:chgData name="Petur Þ. Sigurdsson" userId="b51620a9-a6bc-43cc-8d20-2596b195e64d" providerId="ADAL" clId="{49107E0F-019C-4D27-B182-8CC7F3FC614D}" dt="2023-02-02T17:58:24.061" v="611"/>
          <ac:spMkLst>
            <pc:docMk/>
            <pc:sldMk cId="2016697247" sldId="2146845792"/>
            <ac:spMk id="19" creationId="{8C13C0B7-AB4E-A148-5B05-C8DC81EE13AD}"/>
          </ac:spMkLst>
        </pc:spChg>
        <pc:spChg chg="add mod">
          <ac:chgData name="Petur Þ. Sigurdsson" userId="b51620a9-a6bc-43cc-8d20-2596b195e64d" providerId="ADAL" clId="{49107E0F-019C-4D27-B182-8CC7F3FC614D}" dt="2023-02-02T17:58:24.061" v="611"/>
          <ac:spMkLst>
            <pc:docMk/>
            <pc:sldMk cId="2016697247" sldId="2146845792"/>
            <ac:spMk id="20" creationId="{97B0D8EE-8A33-521B-6CD2-059C602C6AA8}"/>
          </ac:spMkLst>
        </pc:spChg>
        <pc:spChg chg="add mod">
          <ac:chgData name="Petur Þ. Sigurdsson" userId="b51620a9-a6bc-43cc-8d20-2596b195e64d" providerId="ADAL" clId="{49107E0F-019C-4D27-B182-8CC7F3FC614D}" dt="2023-02-02T17:58:24.061" v="611"/>
          <ac:spMkLst>
            <pc:docMk/>
            <pc:sldMk cId="2016697247" sldId="2146845792"/>
            <ac:spMk id="21" creationId="{17F9CF5E-6593-E62B-5C55-624E035878CD}"/>
          </ac:spMkLst>
        </pc:spChg>
        <pc:spChg chg="add mod">
          <ac:chgData name="Petur Þ. Sigurdsson" userId="b51620a9-a6bc-43cc-8d20-2596b195e64d" providerId="ADAL" clId="{49107E0F-019C-4D27-B182-8CC7F3FC614D}" dt="2023-02-02T17:58:24.061" v="611"/>
          <ac:spMkLst>
            <pc:docMk/>
            <pc:sldMk cId="2016697247" sldId="2146845792"/>
            <ac:spMk id="22" creationId="{62BD464B-0DCE-7403-3412-32719EEEC531}"/>
          </ac:spMkLst>
        </pc:spChg>
        <pc:spChg chg="add mod">
          <ac:chgData name="Petur Þ. Sigurdsson" userId="b51620a9-a6bc-43cc-8d20-2596b195e64d" providerId="ADAL" clId="{49107E0F-019C-4D27-B182-8CC7F3FC614D}" dt="2023-02-02T17:58:24.061" v="611"/>
          <ac:spMkLst>
            <pc:docMk/>
            <pc:sldMk cId="2016697247" sldId="2146845792"/>
            <ac:spMk id="23" creationId="{BD87D086-7288-3A25-F9E6-D24A4C4E76E1}"/>
          </ac:spMkLst>
        </pc:spChg>
        <pc:spChg chg="add mod">
          <ac:chgData name="Petur Þ. Sigurdsson" userId="b51620a9-a6bc-43cc-8d20-2596b195e64d" providerId="ADAL" clId="{49107E0F-019C-4D27-B182-8CC7F3FC614D}" dt="2023-02-02T17:58:24.061" v="611"/>
          <ac:spMkLst>
            <pc:docMk/>
            <pc:sldMk cId="2016697247" sldId="2146845792"/>
            <ac:spMk id="24" creationId="{21E91482-566F-D618-8F82-964D02886CA7}"/>
          </ac:spMkLst>
        </pc:spChg>
        <pc:spChg chg="add mod">
          <ac:chgData name="Petur Þ. Sigurdsson" userId="b51620a9-a6bc-43cc-8d20-2596b195e64d" providerId="ADAL" clId="{49107E0F-019C-4D27-B182-8CC7F3FC614D}" dt="2023-02-02T17:58:24.061" v="611"/>
          <ac:spMkLst>
            <pc:docMk/>
            <pc:sldMk cId="2016697247" sldId="2146845792"/>
            <ac:spMk id="25" creationId="{366D1BD7-6870-E180-45D0-2CE60B18B145}"/>
          </ac:spMkLst>
        </pc:spChg>
        <pc:spChg chg="add mod">
          <ac:chgData name="Petur Þ. Sigurdsson" userId="b51620a9-a6bc-43cc-8d20-2596b195e64d" providerId="ADAL" clId="{49107E0F-019C-4D27-B182-8CC7F3FC614D}" dt="2023-02-02T17:58:24.061" v="611"/>
          <ac:spMkLst>
            <pc:docMk/>
            <pc:sldMk cId="2016697247" sldId="2146845792"/>
            <ac:spMk id="26" creationId="{83926856-4C37-DC62-E34A-10F8539ABD6F}"/>
          </ac:spMkLst>
        </pc:spChg>
        <pc:spChg chg="add mod">
          <ac:chgData name="Petur Þ. Sigurdsson" userId="b51620a9-a6bc-43cc-8d20-2596b195e64d" providerId="ADAL" clId="{49107E0F-019C-4D27-B182-8CC7F3FC614D}" dt="2023-02-02T17:58:24.061" v="611"/>
          <ac:spMkLst>
            <pc:docMk/>
            <pc:sldMk cId="2016697247" sldId="2146845792"/>
            <ac:spMk id="27" creationId="{0816ABB0-4848-F107-1E1B-43278950BBDF}"/>
          </ac:spMkLst>
        </pc:spChg>
        <pc:spChg chg="add mod">
          <ac:chgData name="Petur Þ. Sigurdsson" userId="b51620a9-a6bc-43cc-8d20-2596b195e64d" providerId="ADAL" clId="{49107E0F-019C-4D27-B182-8CC7F3FC614D}" dt="2023-02-02T17:58:24.061" v="611"/>
          <ac:spMkLst>
            <pc:docMk/>
            <pc:sldMk cId="2016697247" sldId="2146845792"/>
            <ac:spMk id="28" creationId="{BD448F2F-AFDB-1FAB-F137-E7610BE50B30}"/>
          </ac:spMkLst>
        </pc:spChg>
        <pc:spChg chg="add mod">
          <ac:chgData name="Petur Þ. Sigurdsson" userId="b51620a9-a6bc-43cc-8d20-2596b195e64d" providerId="ADAL" clId="{49107E0F-019C-4D27-B182-8CC7F3FC614D}" dt="2023-02-02T17:58:24.061" v="611"/>
          <ac:spMkLst>
            <pc:docMk/>
            <pc:sldMk cId="2016697247" sldId="2146845792"/>
            <ac:spMk id="29" creationId="{C086D9D6-E59E-3CA0-798C-755DC0D03BFB}"/>
          </ac:spMkLst>
        </pc:spChg>
        <pc:spChg chg="add mod">
          <ac:chgData name="Petur Þ. Sigurdsson" userId="b51620a9-a6bc-43cc-8d20-2596b195e64d" providerId="ADAL" clId="{49107E0F-019C-4D27-B182-8CC7F3FC614D}" dt="2023-02-02T17:58:24.061" v="611"/>
          <ac:spMkLst>
            <pc:docMk/>
            <pc:sldMk cId="2016697247" sldId="2146845792"/>
            <ac:spMk id="30" creationId="{58C50995-4703-7C9C-39EC-FF035E640597}"/>
          </ac:spMkLst>
        </pc:spChg>
        <pc:spChg chg="add mod">
          <ac:chgData name="Petur Þ. Sigurdsson" userId="b51620a9-a6bc-43cc-8d20-2596b195e64d" providerId="ADAL" clId="{49107E0F-019C-4D27-B182-8CC7F3FC614D}" dt="2023-02-02T17:58:24.061" v="611"/>
          <ac:spMkLst>
            <pc:docMk/>
            <pc:sldMk cId="2016697247" sldId="2146845792"/>
            <ac:spMk id="31" creationId="{9C643B4A-4D24-9983-B5A8-D9933595ECD4}"/>
          </ac:spMkLst>
        </pc:spChg>
        <pc:spChg chg="add mod">
          <ac:chgData name="Petur Þ. Sigurdsson" userId="b51620a9-a6bc-43cc-8d20-2596b195e64d" providerId="ADAL" clId="{49107E0F-019C-4D27-B182-8CC7F3FC614D}" dt="2023-02-02T17:58:24.061" v="611"/>
          <ac:spMkLst>
            <pc:docMk/>
            <pc:sldMk cId="2016697247" sldId="2146845792"/>
            <ac:spMk id="32" creationId="{BBCA1367-F152-2042-CCC6-7CA7E79085FB}"/>
          </ac:spMkLst>
        </pc:spChg>
        <pc:spChg chg="add mod">
          <ac:chgData name="Petur Þ. Sigurdsson" userId="b51620a9-a6bc-43cc-8d20-2596b195e64d" providerId="ADAL" clId="{49107E0F-019C-4D27-B182-8CC7F3FC614D}" dt="2023-02-02T17:58:24.061" v="611"/>
          <ac:spMkLst>
            <pc:docMk/>
            <pc:sldMk cId="2016697247" sldId="2146845792"/>
            <ac:spMk id="33" creationId="{6D02EAEA-4F43-6A0A-385F-1BD3B39C686C}"/>
          </ac:spMkLst>
        </pc:spChg>
        <pc:spChg chg="add mod">
          <ac:chgData name="Petur Þ. Sigurdsson" userId="b51620a9-a6bc-43cc-8d20-2596b195e64d" providerId="ADAL" clId="{49107E0F-019C-4D27-B182-8CC7F3FC614D}" dt="2023-02-02T17:58:24.061" v="611"/>
          <ac:spMkLst>
            <pc:docMk/>
            <pc:sldMk cId="2016697247" sldId="2146845792"/>
            <ac:spMk id="34" creationId="{B89BB6F6-74AA-EA6B-9ED2-0DC957C481DD}"/>
          </ac:spMkLst>
        </pc:spChg>
        <pc:spChg chg="add mod">
          <ac:chgData name="Petur Þ. Sigurdsson" userId="b51620a9-a6bc-43cc-8d20-2596b195e64d" providerId="ADAL" clId="{49107E0F-019C-4D27-B182-8CC7F3FC614D}" dt="2023-02-02T17:58:24.061" v="611"/>
          <ac:spMkLst>
            <pc:docMk/>
            <pc:sldMk cId="2016697247" sldId="2146845792"/>
            <ac:spMk id="35" creationId="{CFAB1B92-07CC-B2ED-7FCD-049B97E51B56}"/>
          </ac:spMkLst>
        </pc:spChg>
        <pc:spChg chg="add mod">
          <ac:chgData name="Petur Þ. Sigurdsson" userId="b51620a9-a6bc-43cc-8d20-2596b195e64d" providerId="ADAL" clId="{49107E0F-019C-4D27-B182-8CC7F3FC614D}" dt="2023-02-02T17:58:24.061" v="611"/>
          <ac:spMkLst>
            <pc:docMk/>
            <pc:sldMk cId="2016697247" sldId="2146845792"/>
            <ac:spMk id="36" creationId="{3FF7ECF6-1C84-9CDC-FD2D-EC8AD44FEB25}"/>
          </ac:spMkLst>
        </pc:spChg>
        <pc:spChg chg="add mod">
          <ac:chgData name="Petur Þ. Sigurdsson" userId="b51620a9-a6bc-43cc-8d20-2596b195e64d" providerId="ADAL" clId="{49107E0F-019C-4D27-B182-8CC7F3FC614D}" dt="2023-02-02T17:58:24.061" v="611"/>
          <ac:spMkLst>
            <pc:docMk/>
            <pc:sldMk cId="2016697247" sldId="2146845792"/>
            <ac:spMk id="37" creationId="{337E7D66-3CCE-3422-B279-4A7E9DE9D5D5}"/>
          </ac:spMkLst>
        </pc:spChg>
        <pc:spChg chg="add mod">
          <ac:chgData name="Petur Þ. Sigurdsson" userId="b51620a9-a6bc-43cc-8d20-2596b195e64d" providerId="ADAL" clId="{49107E0F-019C-4D27-B182-8CC7F3FC614D}" dt="2023-02-02T17:58:24.061" v="611"/>
          <ac:spMkLst>
            <pc:docMk/>
            <pc:sldMk cId="2016697247" sldId="2146845792"/>
            <ac:spMk id="38" creationId="{5B131804-DA3B-A8AA-4CA5-43C631008367}"/>
          </ac:spMkLst>
        </pc:spChg>
        <pc:spChg chg="add mod">
          <ac:chgData name="Petur Þ. Sigurdsson" userId="b51620a9-a6bc-43cc-8d20-2596b195e64d" providerId="ADAL" clId="{49107E0F-019C-4D27-B182-8CC7F3FC614D}" dt="2023-02-02T17:58:24.061" v="611"/>
          <ac:spMkLst>
            <pc:docMk/>
            <pc:sldMk cId="2016697247" sldId="2146845792"/>
            <ac:spMk id="39" creationId="{56DF2F0F-CF01-279B-8669-765FAC40D959}"/>
          </ac:spMkLst>
        </pc:spChg>
        <pc:spChg chg="add mod">
          <ac:chgData name="Petur Þ. Sigurdsson" userId="b51620a9-a6bc-43cc-8d20-2596b195e64d" providerId="ADAL" clId="{49107E0F-019C-4D27-B182-8CC7F3FC614D}" dt="2023-02-02T17:58:24.061" v="611"/>
          <ac:spMkLst>
            <pc:docMk/>
            <pc:sldMk cId="2016697247" sldId="2146845792"/>
            <ac:spMk id="40" creationId="{DC6F56C2-DBC6-79AA-0870-DD2B7BFA808E}"/>
          </ac:spMkLst>
        </pc:spChg>
        <pc:spChg chg="add mod">
          <ac:chgData name="Petur Þ. Sigurdsson" userId="b51620a9-a6bc-43cc-8d20-2596b195e64d" providerId="ADAL" clId="{49107E0F-019C-4D27-B182-8CC7F3FC614D}" dt="2023-02-02T17:58:24.061" v="611"/>
          <ac:spMkLst>
            <pc:docMk/>
            <pc:sldMk cId="2016697247" sldId="2146845792"/>
            <ac:spMk id="41" creationId="{AF335A8F-956F-6156-78E6-4801430282FB}"/>
          </ac:spMkLst>
        </pc:spChg>
        <pc:spChg chg="add mod">
          <ac:chgData name="Petur Þ. Sigurdsson" userId="b51620a9-a6bc-43cc-8d20-2596b195e64d" providerId="ADAL" clId="{49107E0F-019C-4D27-B182-8CC7F3FC614D}" dt="2023-02-02T17:58:24.061" v="611"/>
          <ac:spMkLst>
            <pc:docMk/>
            <pc:sldMk cId="2016697247" sldId="2146845792"/>
            <ac:spMk id="42" creationId="{2ED7EADD-517A-9948-EF1F-B37E7349E2A1}"/>
          </ac:spMkLst>
        </pc:spChg>
        <pc:spChg chg="add mod">
          <ac:chgData name="Petur Þ. Sigurdsson" userId="b51620a9-a6bc-43cc-8d20-2596b195e64d" providerId="ADAL" clId="{49107E0F-019C-4D27-B182-8CC7F3FC614D}" dt="2023-02-02T17:58:24.061" v="611"/>
          <ac:spMkLst>
            <pc:docMk/>
            <pc:sldMk cId="2016697247" sldId="2146845792"/>
            <ac:spMk id="43" creationId="{E25C506C-5972-6C01-6AD6-C684781C935F}"/>
          </ac:spMkLst>
        </pc:spChg>
        <pc:spChg chg="add mod">
          <ac:chgData name="Petur Þ. Sigurdsson" userId="b51620a9-a6bc-43cc-8d20-2596b195e64d" providerId="ADAL" clId="{49107E0F-019C-4D27-B182-8CC7F3FC614D}" dt="2023-02-02T17:58:24.061" v="611"/>
          <ac:spMkLst>
            <pc:docMk/>
            <pc:sldMk cId="2016697247" sldId="2146845792"/>
            <ac:spMk id="44" creationId="{DDB9CE36-E71A-BD16-512F-B45944783545}"/>
          </ac:spMkLst>
        </pc:spChg>
        <pc:spChg chg="add mod">
          <ac:chgData name="Petur Þ. Sigurdsson" userId="b51620a9-a6bc-43cc-8d20-2596b195e64d" providerId="ADAL" clId="{49107E0F-019C-4D27-B182-8CC7F3FC614D}" dt="2023-02-02T17:58:24.061" v="611"/>
          <ac:spMkLst>
            <pc:docMk/>
            <pc:sldMk cId="2016697247" sldId="2146845792"/>
            <ac:spMk id="45" creationId="{85F936A4-6917-545B-297E-AC5A6C2AA418}"/>
          </ac:spMkLst>
        </pc:spChg>
        <pc:spChg chg="add mod">
          <ac:chgData name="Petur Þ. Sigurdsson" userId="b51620a9-a6bc-43cc-8d20-2596b195e64d" providerId="ADAL" clId="{49107E0F-019C-4D27-B182-8CC7F3FC614D}" dt="2023-02-02T17:58:24.061" v="611"/>
          <ac:spMkLst>
            <pc:docMk/>
            <pc:sldMk cId="2016697247" sldId="2146845792"/>
            <ac:spMk id="46" creationId="{B5D68386-03D0-DE5B-3277-956202B5565C}"/>
          </ac:spMkLst>
        </pc:spChg>
        <pc:spChg chg="add mod">
          <ac:chgData name="Petur Þ. Sigurdsson" userId="b51620a9-a6bc-43cc-8d20-2596b195e64d" providerId="ADAL" clId="{49107E0F-019C-4D27-B182-8CC7F3FC614D}" dt="2023-02-02T17:58:24.061" v="611"/>
          <ac:spMkLst>
            <pc:docMk/>
            <pc:sldMk cId="2016697247" sldId="2146845792"/>
            <ac:spMk id="47" creationId="{8DF29FC2-8A2B-1D59-0E4B-8CFD7E65A79E}"/>
          </ac:spMkLst>
        </pc:spChg>
        <pc:spChg chg="add mod">
          <ac:chgData name="Petur Þ. Sigurdsson" userId="b51620a9-a6bc-43cc-8d20-2596b195e64d" providerId="ADAL" clId="{49107E0F-019C-4D27-B182-8CC7F3FC614D}" dt="2023-02-02T17:58:24.061" v="611"/>
          <ac:spMkLst>
            <pc:docMk/>
            <pc:sldMk cId="2016697247" sldId="2146845792"/>
            <ac:spMk id="48" creationId="{8674DABF-627C-9F1A-CA81-344F70DDAB01}"/>
          </ac:spMkLst>
        </pc:spChg>
        <pc:spChg chg="add mod">
          <ac:chgData name="Petur Þ. Sigurdsson" userId="b51620a9-a6bc-43cc-8d20-2596b195e64d" providerId="ADAL" clId="{49107E0F-019C-4D27-B182-8CC7F3FC614D}" dt="2023-02-02T17:58:24.061" v="611"/>
          <ac:spMkLst>
            <pc:docMk/>
            <pc:sldMk cId="2016697247" sldId="2146845792"/>
            <ac:spMk id="49" creationId="{09274C8D-6E1C-BE5C-4F6B-6680BE2D306C}"/>
          </ac:spMkLst>
        </pc:spChg>
        <pc:spChg chg="add mod">
          <ac:chgData name="Petur Þ. Sigurdsson" userId="b51620a9-a6bc-43cc-8d20-2596b195e64d" providerId="ADAL" clId="{49107E0F-019C-4D27-B182-8CC7F3FC614D}" dt="2023-02-02T17:58:24.061" v="611"/>
          <ac:spMkLst>
            <pc:docMk/>
            <pc:sldMk cId="2016697247" sldId="2146845792"/>
            <ac:spMk id="50" creationId="{293B0714-D99E-29E0-AC46-23DA57835D37}"/>
          </ac:spMkLst>
        </pc:spChg>
        <pc:spChg chg="add mod">
          <ac:chgData name="Petur Þ. Sigurdsson" userId="b51620a9-a6bc-43cc-8d20-2596b195e64d" providerId="ADAL" clId="{49107E0F-019C-4D27-B182-8CC7F3FC614D}" dt="2023-02-02T17:58:24.061" v="611"/>
          <ac:spMkLst>
            <pc:docMk/>
            <pc:sldMk cId="2016697247" sldId="2146845792"/>
            <ac:spMk id="51" creationId="{61A7736D-3FF6-2D0D-135B-C809CCBF78E7}"/>
          </ac:spMkLst>
        </pc:spChg>
        <pc:spChg chg="add mod">
          <ac:chgData name="Petur Þ. Sigurdsson" userId="b51620a9-a6bc-43cc-8d20-2596b195e64d" providerId="ADAL" clId="{49107E0F-019C-4D27-B182-8CC7F3FC614D}" dt="2023-02-02T17:58:24.061" v="611"/>
          <ac:spMkLst>
            <pc:docMk/>
            <pc:sldMk cId="2016697247" sldId="2146845792"/>
            <ac:spMk id="52" creationId="{E87217E2-C5B4-7EE8-9949-FA7327772290}"/>
          </ac:spMkLst>
        </pc:spChg>
        <pc:spChg chg="add mod">
          <ac:chgData name="Petur Þ. Sigurdsson" userId="b51620a9-a6bc-43cc-8d20-2596b195e64d" providerId="ADAL" clId="{49107E0F-019C-4D27-B182-8CC7F3FC614D}" dt="2023-02-02T17:58:24.061" v="611"/>
          <ac:spMkLst>
            <pc:docMk/>
            <pc:sldMk cId="2016697247" sldId="2146845792"/>
            <ac:spMk id="53" creationId="{AC498C2D-1C5A-C6C2-7424-4879A25BD9CE}"/>
          </ac:spMkLst>
        </pc:spChg>
        <pc:spChg chg="add mod">
          <ac:chgData name="Petur Þ. Sigurdsson" userId="b51620a9-a6bc-43cc-8d20-2596b195e64d" providerId="ADAL" clId="{49107E0F-019C-4D27-B182-8CC7F3FC614D}" dt="2023-02-02T17:58:24.061" v="611"/>
          <ac:spMkLst>
            <pc:docMk/>
            <pc:sldMk cId="2016697247" sldId="2146845792"/>
            <ac:spMk id="54" creationId="{38BB4949-AC77-209D-0F01-19C57E2FD6B9}"/>
          </ac:spMkLst>
        </pc:spChg>
        <pc:spChg chg="add mod">
          <ac:chgData name="Petur Þ. Sigurdsson" userId="b51620a9-a6bc-43cc-8d20-2596b195e64d" providerId="ADAL" clId="{49107E0F-019C-4D27-B182-8CC7F3FC614D}" dt="2023-02-02T17:58:24.061" v="611"/>
          <ac:spMkLst>
            <pc:docMk/>
            <pc:sldMk cId="2016697247" sldId="2146845792"/>
            <ac:spMk id="55" creationId="{A736703A-1A0D-2A76-3F55-A2B2F9FE2FE7}"/>
          </ac:spMkLst>
        </pc:spChg>
        <pc:spChg chg="add mod">
          <ac:chgData name="Petur Þ. Sigurdsson" userId="b51620a9-a6bc-43cc-8d20-2596b195e64d" providerId="ADAL" clId="{49107E0F-019C-4D27-B182-8CC7F3FC614D}" dt="2023-02-02T17:58:24.061" v="611"/>
          <ac:spMkLst>
            <pc:docMk/>
            <pc:sldMk cId="2016697247" sldId="2146845792"/>
            <ac:spMk id="56" creationId="{6F13D3AA-8C59-F1CA-0F84-0A8E6D6C9637}"/>
          </ac:spMkLst>
        </pc:spChg>
        <pc:spChg chg="add mod">
          <ac:chgData name="Petur Þ. Sigurdsson" userId="b51620a9-a6bc-43cc-8d20-2596b195e64d" providerId="ADAL" clId="{49107E0F-019C-4D27-B182-8CC7F3FC614D}" dt="2023-02-02T17:58:24.061" v="611"/>
          <ac:spMkLst>
            <pc:docMk/>
            <pc:sldMk cId="2016697247" sldId="2146845792"/>
            <ac:spMk id="57" creationId="{66D82A12-8EBD-68B5-A6D7-905E540A3D84}"/>
          </ac:spMkLst>
        </pc:spChg>
        <pc:spChg chg="add mod">
          <ac:chgData name="Petur Þ. Sigurdsson" userId="b51620a9-a6bc-43cc-8d20-2596b195e64d" providerId="ADAL" clId="{49107E0F-019C-4D27-B182-8CC7F3FC614D}" dt="2023-02-02T17:58:24.061" v="611"/>
          <ac:spMkLst>
            <pc:docMk/>
            <pc:sldMk cId="2016697247" sldId="2146845792"/>
            <ac:spMk id="58" creationId="{10D43EA2-7D2E-4685-6200-36B09D438C2F}"/>
          </ac:spMkLst>
        </pc:spChg>
        <pc:spChg chg="add mod">
          <ac:chgData name="Petur Þ. Sigurdsson" userId="b51620a9-a6bc-43cc-8d20-2596b195e64d" providerId="ADAL" clId="{49107E0F-019C-4D27-B182-8CC7F3FC614D}" dt="2023-02-02T17:58:24.061" v="611"/>
          <ac:spMkLst>
            <pc:docMk/>
            <pc:sldMk cId="2016697247" sldId="2146845792"/>
            <ac:spMk id="59" creationId="{CFA0836A-4E9A-3C07-E45E-63133547155A}"/>
          </ac:spMkLst>
        </pc:spChg>
        <pc:spChg chg="add mod">
          <ac:chgData name="Petur Þ. Sigurdsson" userId="b51620a9-a6bc-43cc-8d20-2596b195e64d" providerId="ADAL" clId="{49107E0F-019C-4D27-B182-8CC7F3FC614D}" dt="2023-02-02T17:58:24.061" v="611"/>
          <ac:spMkLst>
            <pc:docMk/>
            <pc:sldMk cId="2016697247" sldId="2146845792"/>
            <ac:spMk id="60" creationId="{5154638A-A001-5559-5187-D6D0C228E61F}"/>
          </ac:spMkLst>
        </pc:spChg>
        <pc:spChg chg="add mod">
          <ac:chgData name="Petur Þ. Sigurdsson" userId="b51620a9-a6bc-43cc-8d20-2596b195e64d" providerId="ADAL" clId="{49107E0F-019C-4D27-B182-8CC7F3FC614D}" dt="2023-02-02T17:58:24.061" v="611"/>
          <ac:spMkLst>
            <pc:docMk/>
            <pc:sldMk cId="2016697247" sldId="2146845792"/>
            <ac:spMk id="61" creationId="{9DD94D9B-8EA2-9C28-1823-5E5DD7323ADC}"/>
          </ac:spMkLst>
        </pc:spChg>
        <pc:spChg chg="add mod">
          <ac:chgData name="Petur Þ. Sigurdsson" userId="b51620a9-a6bc-43cc-8d20-2596b195e64d" providerId="ADAL" clId="{49107E0F-019C-4D27-B182-8CC7F3FC614D}" dt="2023-02-02T17:58:24.061" v="611"/>
          <ac:spMkLst>
            <pc:docMk/>
            <pc:sldMk cId="2016697247" sldId="2146845792"/>
            <ac:spMk id="62" creationId="{9EBA4AA9-7B1A-E6DE-FE3F-DD3FFD7A0ACC}"/>
          </ac:spMkLst>
        </pc:spChg>
        <pc:spChg chg="add mod">
          <ac:chgData name="Petur Þ. Sigurdsson" userId="b51620a9-a6bc-43cc-8d20-2596b195e64d" providerId="ADAL" clId="{49107E0F-019C-4D27-B182-8CC7F3FC614D}" dt="2023-02-02T17:58:24.061" v="611"/>
          <ac:spMkLst>
            <pc:docMk/>
            <pc:sldMk cId="2016697247" sldId="2146845792"/>
            <ac:spMk id="63" creationId="{1C0E32DA-13DB-C40E-6620-7895D2F4F137}"/>
          </ac:spMkLst>
        </pc:spChg>
        <pc:spChg chg="add mod">
          <ac:chgData name="Petur Þ. Sigurdsson" userId="b51620a9-a6bc-43cc-8d20-2596b195e64d" providerId="ADAL" clId="{49107E0F-019C-4D27-B182-8CC7F3FC614D}" dt="2023-02-02T17:58:24.061" v="611"/>
          <ac:spMkLst>
            <pc:docMk/>
            <pc:sldMk cId="2016697247" sldId="2146845792"/>
            <ac:spMk id="64" creationId="{0D4BF7F1-F806-510F-E917-5509C6E583D2}"/>
          </ac:spMkLst>
        </pc:spChg>
        <pc:spChg chg="add mod">
          <ac:chgData name="Petur Þ. Sigurdsson" userId="b51620a9-a6bc-43cc-8d20-2596b195e64d" providerId="ADAL" clId="{49107E0F-019C-4D27-B182-8CC7F3FC614D}" dt="2023-02-02T17:58:24.061" v="611"/>
          <ac:spMkLst>
            <pc:docMk/>
            <pc:sldMk cId="2016697247" sldId="2146845792"/>
            <ac:spMk id="65" creationId="{61D9E42D-1E15-20D0-5F5C-D36102C4AB7C}"/>
          </ac:spMkLst>
        </pc:spChg>
        <pc:spChg chg="add mod">
          <ac:chgData name="Petur Þ. Sigurdsson" userId="b51620a9-a6bc-43cc-8d20-2596b195e64d" providerId="ADAL" clId="{49107E0F-019C-4D27-B182-8CC7F3FC614D}" dt="2023-02-02T17:58:24.061" v="611"/>
          <ac:spMkLst>
            <pc:docMk/>
            <pc:sldMk cId="2016697247" sldId="2146845792"/>
            <ac:spMk id="66" creationId="{111C55E6-4D03-34D7-B4AD-4F391509FE0D}"/>
          </ac:spMkLst>
        </pc:spChg>
        <pc:spChg chg="add mod">
          <ac:chgData name="Petur Þ. Sigurdsson" userId="b51620a9-a6bc-43cc-8d20-2596b195e64d" providerId="ADAL" clId="{49107E0F-019C-4D27-B182-8CC7F3FC614D}" dt="2023-02-02T17:58:24.061" v="611"/>
          <ac:spMkLst>
            <pc:docMk/>
            <pc:sldMk cId="2016697247" sldId="2146845792"/>
            <ac:spMk id="67" creationId="{31A9C977-3DC2-8A4B-6A0F-6B29A918525C}"/>
          </ac:spMkLst>
        </pc:spChg>
        <pc:spChg chg="add mod">
          <ac:chgData name="Petur Þ. Sigurdsson" userId="b51620a9-a6bc-43cc-8d20-2596b195e64d" providerId="ADAL" clId="{49107E0F-019C-4D27-B182-8CC7F3FC614D}" dt="2023-02-02T17:58:24.061" v="611"/>
          <ac:spMkLst>
            <pc:docMk/>
            <pc:sldMk cId="2016697247" sldId="2146845792"/>
            <ac:spMk id="68" creationId="{086FCEF1-9776-01CA-B98A-BBF1739F9F37}"/>
          </ac:spMkLst>
        </pc:spChg>
        <pc:spChg chg="add mod">
          <ac:chgData name="Petur Þ. Sigurdsson" userId="b51620a9-a6bc-43cc-8d20-2596b195e64d" providerId="ADAL" clId="{49107E0F-019C-4D27-B182-8CC7F3FC614D}" dt="2023-02-02T17:58:24.061" v="611"/>
          <ac:spMkLst>
            <pc:docMk/>
            <pc:sldMk cId="2016697247" sldId="2146845792"/>
            <ac:spMk id="69" creationId="{71CF870B-2D4C-1AFA-43E8-B9269DECB284}"/>
          </ac:spMkLst>
        </pc:spChg>
        <pc:spChg chg="add mod">
          <ac:chgData name="Petur Þ. Sigurdsson" userId="b51620a9-a6bc-43cc-8d20-2596b195e64d" providerId="ADAL" clId="{49107E0F-019C-4D27-B182-8CC7F3FC614D}" dt="2023-02-02T17:58:24.061" v="611"/>
          <ac:spMkLst>
            <pc:docMk/>
            <pc:sldMk cId="2016697247" sldId="2146845792"/>
            <ac:spMk id="70" creationId="{FC35CEDC-8D26-F7AB-1D89-C21BAE071322}"/>
          </ac:spMkLst>
        </pc:spChg>
        <pc:spChg chg="add mod">
          <ac:chgData name="Petur Þ. Sigurdsson" userId="b51620a9-a6bc-43cc-8d20-2596b195e64d" providerId="ADAL" clId="{49107E0F-019C-4D27-B182-8CC7F3FC614D}" dt="2023-02-02T17:58:24.061" v="611"/>
          <ac:spMkLst>
            <pc:docMk/>
            <pc:sldMk cId="2016697247" sldId="2146845792"/>
            <ac:spMk id="71" creationId="{32AF7985-25A2-20E7-B5A9-29ED777A1C68}"/>
          </ac:spMkLst>
        </pc:spChg>
        <pc:spChg chg="add mod">
          <ac:chgData name="Petur Þ. Sigurdsson" userId="b51620a9-a6bc-43cc-8d20-2596b195e64d" providerId="ADAL" clId="{49107E0F-019C-4D27-B182-8CC7F3FC614D}" dt="2023-02-02T17:58:24.061" v="611"/>
          <ac:spMkLst>
            <pc:docMk/>
            <pc:sldMk cId="2016697247" sldId="2146845792"/>
            <ac:spMk id="72" creationId="{38EF46AB-0601-0B55-E555-FE38BD315E3B}"/>
          </ac:spMkLst>
        </pc:spChg>
        <pc:spChg chg="add mod">
          <ac:chgData name="Petur Þ. Sigurdsson" userId="b51620a9-a6bc-43cc-8d20-2596b195e64d" providerId="ADAL" clId="{49107E0F-019C-4D27-B182-8CC7F3FC614D}" dt="2023-02-02T17:58:24.061" v="611"/>
          <ac:spMkLst>
            <pc:docMk/>
            <pc:sldMk cId="2016697247" sldId="2146845792"/>
            <ac:spMk id="73" creationId="{0DDFCD56-C6A5-B6AE-E63A-673B0FCB06A2}"/>
          </ac:spMkLst>
        </pc:spChg>
        <pc:spChg chg="add mod">
          <ac:chgData name="Petur Þ. Sigurdsson" userId="b51620a9-a6bc-43cc-8d20-2596b195e64d" providerId="ADAL" clId="{49107E0F-019C-4D27-B182-8CC7F3FC614D}" dt="2023-02-02T17:58:24.061" v="611"/>
          <ac:spMkLst>
            <pc:docMk/>
            <pc:sldMk cId="2016697247" sldId="2146845792"/>
            <ac:spMk id="74" creationId="{84D4D80F-8B92-4B79-6F8C-CFD8FFDC8ECE}"/>
          </ac:spMkLst>
        </pc:spChg>
        <pc:spChg chg="add mod">
          <ac:chgData name="Petur Þ. Sigurdsson" userId="b51620a9-a6bc-43cc-8d20-2596b195e64d" providerId="ADAL" clId="{49107E0F-019C-4D27-B182-8CC7F3FC614D}" dt="2023-02-02T17:58:24.061" v="611"/>
          <ac:spMkLst>
            <pc:docMk/>
            <pc:sldMk cId="2016697247" sldId="2146845792"/>
            <ac:spMk id="75" creationId="{0ADFAA2E-17F4-BF62-503C-1A9190A0DBA7}"/>
          </ac:spMkLst>
        </pc:spChg>
        <pc:spChg chg="add mod">
          <ac:chgData name="Petur Þ. Sigurdsson" userId="b51620a9-a6bc-43cc-8d20-2596b195e64d" providerId="ADAL" clId="{49107E0F-019C-4D27-B182-8CC7F3FC614D}" dt="2023-02-02T17:58:24.061" v="611"/>
          <ac:spMkLst>
            <pc:docMk/>
            <pc:sldMk cId="2016697247" sldId="2146845792"/>
            <ac:spMk id="76" creationId="{35082682-A52F-5FBB-0D3F-E2D4ED029F53}"/>
          </ac:spMkLst>
        </pc:spChg>
        <pc:spChg chg="add mod">
          <ac:chgData name="Petur Þ. Sigurdsson" userId="b51620a9-a6bc-43cc-8d20-2596b195e64d" providerId="ADAL" clId="{49107E0F-019C-4D27-B182-8CC7F3FC614D}" dt="2023-02-02T17:58:24.061" v="611"/>
          <ac:spMkLst>
            <pc:docMk/>
            <pc:sldMk cId="2016697247" sldId="2146845792"/>
            <ac:spMk id="77" creationId="{8B075CD7-0D0F-85F7-6159-2582A049A52C}"/>
          </ac:spMkLst>
        </pc:spChg>
        <pc:spChg chg="add mod">
          <ac:chgData name="Petur Þ. Sigurdsson" userId="b51620a9-a6bc-43cc-8d20-2596b195e64d" providerId="ADAL" clId="{49107E0F-019C-4D27-B182-8CC7F3FC614D}" dt="2023-02-02T17:58:24.061" v="611"/>
          <ac:spMkLst>
            <pc:docMk/>
            <pc:sldMk cId="2016697247" sldId="2146845792"/>
            <ac:spMk id="78" creationId="{5AC8D0AB-24DD-6D5E-4DAE-5CD735C22F4A}"/>
          </ac:spMkLst>
        </pc:spChg>
        <pc:spChg chg="add mod">
          <ac:chgData name="Petur Þ. Sigurdsson" userId="b51620a9-a6bc-43cc-8d20-2596b195e64d" providerId="ADAL" clId="{49107E0F-019C-4D27-B182-8CC7F3FC614D}" dt="2023-02-02T17:58:24.061" v="611"/>
          <ac:spMkLst>
            <pc:docMk/>
            <pc:sldMk cId="2016697247" sldId="2146845792"/>
            <ac:spMk id="79" creationId="{4EF88406-A069-5A74-272B-71ED39425774}"/>
          </ac:spMkLst>
        </pc:spChg>
        <pc:spChg chg="add mod">
          <ac:chgData name="Petur Þ. Sigurdsson" userId="b51620a9-a6bc-43cc-8d20-2596b195e64d" providerId="ADAL" clId="{49107E0F-019C-4D27-B182-8CC7F3FC614D}" dt="2023-02-02T17:58:24.061" v="611"/>
          <ac:spMkLst>
            <pc:docMk/>
            <pc:sldMk cId="2016697247" sldId="2146845792"/>
            <ac:spMk id="80" creationId="{5B9DB0C9-08A0-94D3-DF24-76C13D118219}"/>
          </ac:spMkLst>
        </pc:spChg>
        <pc:spChg chg="add mod">
          <ac:chgData name="Petur Þ. Sigurdsson" userId="b51620a9-a6bc-43cc-8d20-2596b195e64d" providerId="ADAL" clId="{49107E0F-019C-4D27-B182-8CC7F3FC614D}" dt="2023-02-02T17:58:24.061" v="611"/>
          <ac:spMkLst>
            <pc:docMk/>
            <pc:sldMk cId="2016697247" sldId="2146845792"/>
            <ac:spMk id="81" creationId="{96ED8221-36C8-F9A3-1D68-D2C376BAE18F}"/>
          </ac:spMkLst>
        </pc:spChg>
        <pc:spChg chg="add mod">
          <ac:chgData name="Petur Þ. Sigurdsson" userId="b51620a9-a6bc-43cc-8d20-2596b195e64d" providerId="ADAL" clId="{49107E0F-019C-4D27-B182-8CC7F3FC614D}" dt="2023-02-02T17:58:24.061" v="611"/>
          <ac:spMkLst>
            <pc:docMk/>
            <pc:sldMk cId="2016697247" sldId="2146845792"/>
            <ac:spMk id="82" creationId="{18C4AFB5-3D24-3072-1B3D-C865D26058DE}"/>
          </ac:spMkLst>
        </pc:spChg>
        <pc:spChg chg="add mod">
          <ac:chgData name="Petur Þ. Sigurdsson" userId="b51620a9-a6bc-43cc-8d20-2596b195e64d" providerId="ADAL" clId="{49107E0F-019C-4D27-B182-8CC7F3FC614D}" dt="2023-02-02T17:58:24.061" v="611"/>
          <ac:spMkLst>
            <pc:docMk/>
            <pc:sldMk cId="2016697247" sldId="2146845792"/>
            <ac:spMk id="83" creationId="{B20CA6CD-9260-5CF5-3472-32DC058326CB}"/>
          </ac:spMkLst>
        </pc:spChg>
        <pc:spChg chg="add mod">
          <ac:chgData name="Petur Þ. Sigurdsson" userId="b51620a9-a6bc-43cc-8d20-2596b195e64d" providerId="ADAL" clId="{49107E0F-019C-4D27-B182-8CC7F3FC614D}" dt="2023-02-02T17:58:24.061" v="611"/>
          <ac:spMkLst>
            <pc:docMk/>
            <pc:sldMk cId="2016697247" sldId="2146845792"/>
            <ac:spMk id="84" creationId="{C6D2D03D-B0E6-039C-EE92-910321D4D79B}"/>
          </ac:spMkLst>
        </pc:spChg>
        <pc:spChg chg="add mod">
          <ac:chgData name="Petur Þ. Sigurdsson" userId="b51620a9-a6bc-43cc-8d20-2596b195e64d" providerId="ADAL" clId="{49107E0F-019C-4D27-B182-8CC7F3FC614D}" dt="2023-02-02T17:58:24.061" v="611"/>
          <ac:spMkLst>
            <pc:docMk/>
            <pc:sldMk cId="2016697247" sldId="2146845792"/>
            <ac:spMk id="85" creationId="{4563B22F-7D4A-C9B3-AA41-DC4D0A573046}"/>
          </ac:spMkLst>
        </pc:spChg>
        <pc:spChg chg="add mod">
          <ac:chgData name="Petur Þ. Sigurdsson" userId="b51620a9-a6bc-43cc-8d20-2596b195e64d" providerId="ADAL" clId="{49107E0F-019C-4D27-B182-8CC7F3FC614D}" dt="2023-02-02T17:58:24.061" v="611"/>
          <ac:spMkLst>
            <pc:docMk/>
            <pc:sldMk cId="2016697247" sldId="2146845792"/>
            <ac:spMk id="86" creationId="{06A7EF57-0C77-C250-A156-B406ED851108}"/>
          </ac:spMkLst>
        </pc:spChg>
        <pc:spChg chg="add mod">
          <ac:chgData name="Petur Þ. Sigurdsson" userId="b51620a9-a6bc-43cc-8d20-2596b195e64d" providerId="ADAL" clId="{49107E0F-019C-4D27-B182-8CC7F3FC614D}" dt="2023-02-02T17:58:24.061" v="611"/>
          <ac:spMkLst>
            <pc:docMk/>
            <pc:sldMk cId="2016697247" sldId="2146845792"/>
            <ac:spMk id="87" creationId="{ABB4C953-F6A5-7EB0-19EB-8213716D3CC2}"/>
          </ac:spMkLst>
        </pc:spChg>
        <pc:spChg chg="add mod">
          <ac:chgData name="Petur Þ. Sigurdsson" userId="b51620a9-a6bc-43cc-8d20-2596b195e64d" providerId="ADAL" clId="{49107E0F-019C-4D27-B182-8CC7F3FC614D}" dt="2023-02-02T17:58:24.061" v="611"/>
          <ac:spMkLst>
            <pc:docMk/>
            <pc:sldMk cId="2016697247" sldId="2146845792"/>
            <ac:spMk id="88" creationId="{D6474DAB-6D2F-7405-EFF8-69BD621D4223}"/>
          </ac:spMkLst>
        </pc:spChg>
        <pc:spChg chg="add mod">
          <ac:chgData name="Petur Þ. Sigurdsson" userId="b51620a9-a6bc-43cc-8d20-2596b195e64d" providerId="ADAL" clId="{49107E0F-019C-4D27-B182-8CC7F3FC614D}" dt="2023-02-02T17:58:24.061" v="611"/>
          <ac:spMkLst>
            <pc:docMk/>
            <pc:sldMk cId="2016697247" sldId="2146845792"/>
            <ac:spMk id="89" creationId="{9B288786-9C67-3B55-8F3D-8E35FAE2CBDB}"/>
          </ac:spMkLst>
        </pc:spChg>
        <pc:spChg chg="add mod">
          <ac:chgData name="Petur Þ. Sigurdsson" userId="b51620a9-a6bc-43cc-8d20-2596b195e64d" providerId="ADAL" clId="{49107E0F-019C-4D27-B182-8CC7F3FC614D}" dt="2023-02-02T17:58:24.061" v="611"/>
          <ac:spMkLst>
            <pc:docMk/>
            <pc:sldMk cId="2016697247" sldId="2146845792"/>
            <ac:spMk id="90" creationId="{C06FC761-B855-76F8-B538-8D272F433705}"/>
          </ac:spMkLst>
        </pc:spChg>
        <pc:spChg chg="add mod">
          <ac:chgData name="Petur Þ. Sigurdsson" userId="b51620a9-a6bc-43cc-8d20-2596b195e64d" providerId="ADAL" clId="{49107E0F-019C-4D27-B182-8CC7F3FC614D}" dt="2023-02-02T17:58:24.061" v="611"/>
          <ac:spMkLst>
            <pc:docMk/>
            <pc:sldMk cId="2016697247" sldId="2146845792"/>
            <ac:spMk id="91" creationId="{D45D87C7-629D-2955-8C5D-DB038B277704}"/>
          </ac:spMkLst>
        </pc:spChg>
        <pc:spChg chg="add mod">
          <ac:chgData name="Petur Þ. Sigurdsson" userId="b51620a9-a6bc-43cc-8d20-2596b195e64d" providerId="ADAL" clId="{49107E0F-019C-4D27-B182-8CC7F3FC614D}" dt="2023-02-02T17:58:24.061" v="611"/>
          <ac:spMkLst>
            <pc:docMk/>
            <pc:sldMk cId="2016697247" sldId="2146845792"/>
            <ac:spMk id="92" creationId="{20A283C9-EAA8-6BDC-BD84-668C49EB0BC4}"/>
          </ac:spMkLst>
        </pc:spChg>
        <pc:spChg chg="add mod">
          <ac:chgData name="Petur Þ. Sigurdsson" userId="b51620a9-a6bc-43cc-8d20-2596b195e64d" providerId="ADAL" clId="{49107E0F-019C-4D27-B182-8CC7F3FC614D}" dt="2023-02-02T17:58:24.061" v="611"/>
          <ac:spMkLst>
            <pc:docMk/>
            <pc:sldMk cId="2016697247" sldId="2146845792"/>
            <ac:spMk id="93" creationId="{65FF63E4-D38B-46E6-E434-610C2BDD9D58}"/>
          </ac:spMkLst>
        </pc:spChg>
        <pc:spChg chg="add mod">
          <ac:chgData name="Petur Þ. Sigurdsson" userId="b51620a9-a6bc-43cc-8d20-2596b195e64d" providerId="ADAL" clId="{49107E0F-019C-4D27-B182-8CC7F3FC614D}" dt="2023-02-02T17:58:24.061" v="611"/>
          <ac:spMkLst>
            <pc:docMk/>
            <pc:sldMk cId="2016697247" sldId="2146845792"/>
            <ac:spMk id="94" creationId="{5ABD2970-17C7-56F2-66DD-BA76EA68A80D}"/>
          </ac:spMkLst>
        </pc:spChg>
        <pc:spChg chg="add mod">
          <ac:chgData name="Petur Þ. Sigurdsson" userId="b51620a9-a6bc-43cc-8d20-2596b195e64d" providerId="ADAL" clId="{49107E0F-019C-4D27-B182-8CC7F3FC614D}" dt="2023-02-02T17:58:24.061" v="611"/>
          <ac:spMkLst>
            <pc:docMk/>
            <pc:sldMk cId="2016697247" sldId="2146845792"/>
            <ac:spMk id="95" creationId="{32DE4A33-48A4-B5FE-895A-89607BA9F58C}"/>
          </ac:spMkLst>
        </pc:spChg>
        <pc:spChg chg="add mod">
          <ac:chgData name="Petur Þ. Sigurdsson" userId="b51620a9-a6bc-43cc-8d20-2596b195e64d" providerId="ADAL" clId="{49107E0F-019C-4D27-B182-8CC7F3FC614D}" dt="2023-02-02T17:58:24.061" v="611"/>
          <ac:spMkLst>
            <pc:docMk/>
            <pc:sldMk cId="2016697247" sldId="2146845792"/>
            <ac:spMk id="96" creationId="{260C3C2B-C2AA-FF52-0AF6-C75733BE906E}"/>
          </ac:spMkLst>
        </pc:spChg>
        <pc:spChg chg="add mod">
          <ac:chgData name="Petur Þ. Sigurdsson" userId="b51620a9-a6bc-43cc-8d20-2596b195e64d" providerId="ADAL" clId="{49107E0F-019C-4D27-B182-8CC7F3FC614D}" dt="2023-02-02T17:58:24.061" v="611"/>
          <ac:spMkLst>
            <pc:docMk/>
            <pc:sldMk cId="2016697247" sldId="2146845792"/>
            <ac:spMk id="97" creationId="{E9C7BF26-4248-BE19-53D7-C22F3617EF91}"/>
          </ac:spMkLst>
        </pc:spChg>
        <pc:spChg chg="add mod">
          <ac:chgData name="Petur Þ. Sigurdsson" userId="b51620a9-a6bc-43cc-8d20-2596b195e64d" providerId="ADAL" clId="{49107E0F-019C-4D27-B182-8CC7F3FC614D}" dt="2023-02-02T17:58:24.061" v="611"/>
          <ac:spMkLst>
            <pc:docMk/>
            <pc:sldMk cId="2016697247" sldId="2146845792"/>
            <ac:spMk id="98" creationId="{22E8B48F-3F0E-AB72-4A53-173E46F42B98}"/>
          </ac:spMkLst>
        </pc:spChg>
        <pc:spChg chg="add mod">
          <ac:chgData name="Petur Þ. Sigurdsson" userId="b51620a9-a6bc-43cc-8d20-2596b195e64d" providerId="ADAL" clId="{49107E0F-019C-4D27-B182-8CC7F3FC614D}" dt="2023-02-02T17:58:24.061" v="611"/>
          <ac:spMkLst>
            <pc:docMk/>
            <pc:sldMk cId="2016697247" sldId="2146845792"/>
            <ac:spMk id="99" creationId="{68A6AA8E-7CA4-0190-9021-21FFE5E9EAA7}"/>
          </ac:spMkLst>
        </pc:spChg>
        <pc:spChg chg="add mod">
          <ac:chgData name="Petur Þ. Sigurdsson" userId="b51620a9-a6bc-43cc-8d20-2596b195e64d" providerId="ADAL" clId="{49107E0F-019C-4D27-B182-8CC7F3FC614D}" dt="2023-02-02T17:58:24.061" v="611"/>
          <ac:spMkLst>
            <pc:docMk/>
            <pc:sldMk cId="2016697247" sldId="2146845792"/>
            <ac:spMk id="100" creationId="{0F4C3AE6-D3DE-9125-76A6-98FF2E8D80D6}"/>
          </ac:spMkLst>
        </pc:spChg>
        <pc:spChg chg="add mod">
          <ac:chgData name="Petur Þ. Sigurdsson" userId="b51620a9-a6bc-43cc-8d20-2596b195e64d" providerId="ADAL" clId="{49107E0F-019C-4D27-B182-8CC7F3FC614D}" dt="2023-02-02T17:58:24.061" v="611"/>
          <ac:spMkLst>
            <pc:docMk/>
            <pc:sldMk cId="2016697247" sldId="2146845792"/>
            <ac:spMk id="101" creationId="{15E8B809-AED0-8E87-83F1-D2D12E541814}"/>
          </ac:spMkLst>
        </pc:spChg>
        <pc:spChg chg="add mod">
          <ac:chgData name="Petur Þ. Sigurdsson" userId="b51620a9-a6bc-43cc-8d20-2596b195e64d" providerId="ADAL" clId="{49107E0F-019C-4D27-B182-8CC7F3FC614D}" dt="2023-02-02T17:58:24.061" v="611"/>
          <ac:spMkLst>
            <pc:docMk/>
            <pc:sldMk cId="2016697247" sldId="2146845792"/>
            <ac:spMk id="102" creationId="{7D988FAA-ACE7-A8E7-C406-84B2F028C752}"/>
          </ac:spMkLst>
        </pc:spChg>
        <pc:spChg chg="add mod">
          <ac:chgData name="Petur Þ. Sigurdsson" userId="b51620a9-a6bc-43cc-8d20-2596b195e64d" providerId="ADAL" clId="{49107E0F-019C-4D27-B182-8CC7F3FC614D}" dt="2023-02-02T17:58:24.061" v="611"/>
          <ac:spMkLst>
            <pc:docMk/>
            <pc:sldMk cId="2016697247" sldId="2146845792"/>
            <ac:spMk id="103" creationId="{C0AF531F-1523-54CA-73C2-103E9E4495C4}"/>
          </ac:spMkLst>
        </pc:spChg>
        <pc:spChg chg="add mod">
          <ac:chgData name="Petur Þ. Sigurdsson" userId="b51620a9-a6bc-43cc-8d20-2596b195e64d" providerId="ADAL" clId="{49107E0F-019C-4D27-B182-8CC7F3FC614D}" dt="2023-02-02T17:58:24.061" v="611"/>
          <ac:spMkLst>
            <pc:docMk/>
            <pc:sldMk cId="2016697247" sldId="2146845792"/>
            <ac:spMk id="104" creationId="{405D5E3C-17B3-2245-CDD8-41431ECCFFBA}"/>
          </ac:spMkLst>
        </pc:spChg>
        <pc:spChg chg="add mod">
          <ac:chgData name="Petur Þ. Sigurdsson" userId="b51620a9-a6bc-43cc-8d20-2596b195e64d" providerId="ADAL" clId="{49107E0F-019C-4D27-B182-8CC7F3FC614D}" dt="2023-02-02T17:58:24.061" v="611"/>
          <ac:spMkLst>
            <pc:docMk/>
            <pc:sldMk cId="2016697247" sldId="2146845792"/>
            <ac:spMk id="105" creationId="{2EF2B587-89DA-AADC-46AF-51CF6C0E3305}"/>
          </ac:spMkLst>
        </pc:spChg>
        <pc:spChg chg="add mod">
          <ac:chgData name="Petur Þ. Sigurdsson" userId="b51620a9-a6bc-43cc-8d20-2596b195e64d" providerId="ADAL" clId="{49107E0F-019C-4D27-B182-8CC7F3FC614D}" dt="2023-02-02T17:58:24.061" v="611"/>
          <ac:spMkLst>
            <pc:docMk/>
            <pc:sldMk cId="2016697247" sldId="2146845792"/>
            <ac:spMk id="106" creationId="{4ED83C4D-69A8-593C-3212-10DBEA3B3DCD}"/>
          </ac:spMkLst>
        </pc:spChg>
        <pc:spChg chg="add mod">
          <ac:chgData name="Petur Þ. Sigurdsson" userId="b51620a9-a6bc-43cc-8d20-2596b195e64d" providerId="ADAL" clId="{49107E0F-019C-4D27-B182-8CC7F3FC614D}" dt="2023-02-02T17:58:24.061" v="611"/>
          <ac:spMkLst>
            <pc:docMk/>
            <pc:sldMk cId="2016697247" sldId="2146845792"/>
            <ac:spMk id="107" creationId="{31F94F6E-9BA6-4397-22F8-B6E77E79AC96}"/>
          </ac:spMkLst>
        </pc:spChg>
        <pc:spChg chg="add mod">
          <ac:chgData name="Petur Þ. Sigurdsson" userId="b51620a9-a6bc-43cc-8d20-2596b195e64d" providerId="ADAL" clId="{49107E0F-019C-4D27-B182-8CC7F3FC614D}" dt="2023-02-02T17:58:24.061" v="611"/>
          <ac:spMkLst>
            <pc:docMk/>
            <pc:sldMk cId="2016697247" sldId="2146845792"/>
            <ac:spMk id="108" creationId="{95990CFB-BFD4-E477-0A74-6E03791ECA30}"/>
          </ac:spMkLst>
        </pc:spChg>
        <pc:spChg chg="add mod">
          <ac:chgData name="Petur Þ. Sigurdsson" userId="b51620a9-a6bc-43cc-8d20-2596b195e64d" providerId="ADAL" clId="{49107E0F-019C-4D27-B182-8CC7F3FC614D}" dt="2023-02-02T17:58:24.061" v="611"/>
          <ac:spMkLst>
            <pc:docMk/>
            <pc:sldMk cId="2016697247" sldId="2146845792"/>
            <ac:spMk id="109" creationId="{C81338AA-0463-5867-BCC3-B465C93E34E6}"/>
          </ac:spMkLst>
        </pc:spChg>
        <pc:spChg chg="add mod">
          <ac:chgData name="Petur Þ. Sigurdsson" userId="b51620a9-a6bc-43cc-8d20-2596b195e64d" providerId="ADAL" clId="{49107E0F-019C-4D27-B182-8CC7F3FC614D}" dt="2023-02-02T17:58:24.061" v="611"/>
          <ac:spMkLst>
            <pc:docMk/>
            <pc:sldMk cId="2016697247" sldId="2146845792"/>
            <ac:spMk id="110" creationId="{023C1A30-B396-DC88-B83E-C4A2766ECFB8}"/>
          </ac:spMkLst>
        </pc:spChg>
        <pc:spChg chg="add mod">
          <ac:chgData name="Petur Þ. Sigurdsson" userId="b51620a9-a6bc-43cc-8d20-2596b195e64d" providerId="ADAL" clId="{49107E0F-019C-4D27-B182-8CC7F3FC614D}" dt="2023-02-02T17:58:24.061" v="611"/>
          <ac:spMkLst>
            <pc:docMk/>
            <pc:sldMk cId="2016697247" sldId="2146845792"/>
            <ac:spMk id="111" creationId="{3FC7C798-6FED-B1B8-172B-4F929CFF7B6C}"/>
          </ac:spMkLst>
        </pc:spChg>
        <pc:spChg chg="add mod">
          <ac:chgData name="Petur Þ. Sigurdsson" userId="b51620a9-a6bc-43cc-8d20-2596b195e64d" providerId="ADAL" clId="{49107E0F-019C-4D27-B182-8CC7F3FC614D}" dt="2023-02-02T17:58:24.061" v="611"/>
          <ac:spMkLst>
            <pc:docMk/>
            <pc:sldMk cId="2016697247" sldId="2146845792"/>
            <ac:spMk id="112" creationId="{3746810C-14DF-E47B-6B8F-DB033242501F}"/>
          </ac:spMkLst>
        </pc:spChg>
        <pc:spChg chg="add mod">
          <ac:chgData name="Petur Þ. Sigurdsson" userId="b51620a9-a6bc-43cc-8d20-2596b195e64d" providerId="ADAL" clId="{49107E0F-019C-4D27-B182-8CC7F3FC614D}" dt="2023-02-02T17:58:24.061" v="611"/>
          <ac:spMkLst>
            <pc:docMk/>
            <pc:sldMk cId="2016697247" sldId="2146845792"/>
            <ac:spMk id="113" creationId="{04574CA5-4383-BD46-2BA4-3FDB599C71CE}"/>
          </ac:spMkLst>
        </pc:spChg>
        <pc:spChg chg="add mod">
          <ac:chgData name="Petur Þ. Sigurdsson" userId="b51620a9-a6bc-43cc-8d20-2596b195e64d" providerId="ADAL" clId="{49107E0F-019C-4D27-B182-8CC7F3FC614D}" dt="2023-02-02T17:58:24.061" v="611"/>
          <ac:spMkLst>
            <pc:docMk/>
            <pc:sldMk cId="2016697247" sldId="2146845792"/>
            <ac:spMk id="114" creationId="{C1F86D2C-E5D9-3CBE-5785-EA8A4FA8275F}"/>
          </ac:spMkLst>
        </pc:spChg>
        <pc:spChg chg="add mod">
          <ac:chgData name="Petur Þ. Sigurdsson" userId="b51620a9-a6bc-43cc-8d20-2596b195e64d" providerId="ADAL" clId="{49107E0F-019C-4D27-B182-8CC7F3FC614D}" dt="2023-02-02T17:58:24.061" v="611"/>
          <ac:spMkLst>
            <pc:docMk/>
            <pc:sldMk cId="2016697247" sldId="2146845792"/>
            <ac:spMk id="115" creationId="{1A9614CC-AA70-37DC-383F-B4DB0030EA06}"/>
          </ac:spMkLst>
        </pc:spChg>
        <pc:spChg chg="add mod">
          <ac:chgData name="Petur Þ. Sigurdsson" userId="b51620a9-a6bc-43cc-8d20-2596b195e64d" providerId="ADAL" clId="{49107E0F-019C-4D27-B182-8CC7F3FC614D}" dt="2023-02-02T17:58:24.061" v="611"/>
          <ac:spMkLst>
            <pc:docMk/>
            <pc:sldMk cId="2016697247" sldId="2146845792"/>
            <ac:spMk id="116" creationId="{E3BFC5DE-21AB-8481-9CCD-B12B295BFC0C}"/>
          </ac:spMkLst>
        </pc:spChg>
        <pc:spChg chg="add mod">
          <ac:chgData name="Petur Þ. Sigurdsson" userId="b51620a9-a6bc-43cc-8d20-2596b195e64d" providerId="ADAL" clId="{49107E0F-019C-4D27-B182-8CC7F3FC614D}" dt="2023-02-02T17:58:24.061" v="611"/>
          <ac:spMkLst>
            <pc:docMk/>
            <pc:sldMk cId="2016697247" sldId="2146845792"/>
            <ac:spMk id="117" creationId="{BAF8B04E-6FC7-BDC8-E3C3-C7F96B4F4BAF}"/>
          </ac:spMkLst>
        </pc:spChg>
        <pc:spChg chg="add mod">
          <ac:chgData name="Petur Þ. Sigurdsson" userId="b51620a9-a6bc-43cc-8d20-2596b195e64d" providerId="ADAL" clId="{49107E0F-019C-4D27-B182-8CC7F3FC614D}" dt="2023-02-02T17:58:24.061" v="611"/>
          <ac:spMkLst>
            <pc:docMk/>
            <pc:sldMk cId="2016697247" sldId="2146845792"/>
            <ac:spMk id="118" creationId="{B28ECABB-C116-C624-8C57-EB68830AA136}"/>
          </ac:spMkLst>
        </pc:spChg>
        <pc:spChg chg="add mod">
          <ac:chgData name="Petur Þ. Sigurdsson" userId="b51620a9-a6bc-43cc-8d20-2596b195e64d" providerId="ADAL" clId="{49107E0F-019C-4D27-B182-8CC7F3FC614D}" dt="2023-02-02T17:58:24.061" v="611"/>
          <ac:spMkLst>
            <pc:docMk/>
            <pc:sldMk cId="2016697247" sldId="2146845792"/>
            <ac:spMk id="119" creationId="{DB833B33-8EC1-7B63-F2CF-7789CC41A708}"/>
          </ac:spMkLst>
        </pc:spChg>
        <pc:spChg chg="add mod">
          <ac:chgData name="Petur Þ. Sigurdsson" userId="b51620a9-a6bc-43cc-8d20-2596b195e64d" providerId="ADAL" clId="{49107E0F-019C-4D27-B182-8CC7F3FC614D}" dt="2023-02-02T17:58:24.061" v="611"/>
          <ac:spMkLst>
            <pc:docMk/>
            <pc:sldMk cId="2016697247" sldId="2146845792"/>
            <ac:spMk id="120" creationId="{D39B901B-6B9D-9E0A-F3E4-6D41E469BEF4}"/>
          </ac:spMkLst>
        </pc:spChg>
        <pc:spChg chg="add mod">
          <ac:chgData name="Petur Þ. Sigurdsson" userId="b51620a9-a6bc-43cc-8d20-2596b195e64d" providerId="ADAL" clId="{49107E0F-019C-4D27-B182-8CC7F3FC614D}" dt="2023-02-02T17:58:24.061" v="611"/>
          <ac:spMkLst>
            <pc:docMk/>
            <pc:sldMk cId="2016697247" sldId="2146845792"/>
            <ac:spMk id="121" creationId="{17AD6C0C-B37A-24BF-BC4A-7E4D28DF88D3}"/>
          </ac:spMkLst>
        </pc:spChg>
        <pc:spChg chg="add mod">
          <ac:chgData name="Petur Þ. Sigurdsson" userId="b51620a9-a6bc-43cc-8d20-2596b195e64d" providerId="ADAL" clId="{49107E0F-019C-4D27-B182-8CC7F3FC614D}" dt="2023-02-02T17:58:24.061" v="611"/>
          <ac:spMkLst>
            <pc:docMk/>
            <pc:sldMk cId="2016697247" sldId="2146845792"/>
            <ac:spMk id="122" creationId="{58659EA4-007E-F48D-9812-211C447D265E}"/>
          </ac:spMkLst>
        </pc:spChg>
        <pc:spChg chg="add mod">
          <ac:chgData name="Petur Þ. Sigurdsson" userId="b51620a9-a6bc-43cc-8d20-2596b195e64d" providerId="ADAL" clId="{49107E0F-019C-4D27-B182-8CC7F3FC614D}" dt="2023-02-02T17:58:24.061" v="611"/>
          <ac:spMkLst>
            <pc:docMk/>
            <pc:sldMk cId="2016697247" sldId="2146845792"/>
            <ac:spMk id="123" creationId="{952D11F6-FB08-328C-C4BF-EC354B8BBA71}"/>
          </ac:spMkLst>
        </pc:spChg>
        <pc:spChg chg="add mod">
          <ac:chgData name="Petur Þ. Sigurdsson" userId="b51620a9-a6bc-43cc-8d20-2596b195e64d" providerId="ADAL" clId="{49107E0F-019C-4D27-B182-8CC7F3FC614D}" dt="2023-02-02T17:58:24.061" v="611"/>
          <ac:spMkLst>
            <pc:docMk/>
            <pc:sldMk cId="2016697247" sldId="2146845792"/>
            <ac:spMk id="124" creationId="{46FDB7F4-53CB-AA37-92F9-65F8E8668C72}"/>
          </ac:spMkLst>
        </pc:spChg>
        <pc:spChg chg="add mod">
          <ac:chgData name="Petur Þ. Sigurdsson" userId="b51620a9-a6bc-43cc-8d20-2596b195e64d" providerId="ADAL" clId="{49107E0F-019C-4D27-B182-8CC7F3FC614D}" dt="2023-02-02T17:58:24.061" v="611"/>
          <ac:spMkLst>
            <pc:docMk/>
            <pc:sldMk cId="2016697247" sldId="2146845792"/>
            <ac:spMk id="125" creationId="{11B4D21B-794B-5D2A-4272-EF236C26133D}"/>
          </ac:spMkLst>
        </pc:spChg>
        <pc:spChg chg="add mod">
          <ac:chgData name="Petur Þ. Sigurdsson" userId="b51620a9-a6bc-43cc-8d20-2596b195e64d" providerId="ADAL" clId="{49107E0F-019C-4D27-B182-8CC7F3FC614D}" dt="2023-02-02T17:58:24.061" v="611"/>
          <ac:spMkLst>
            <pc:docMk/>
            <pc:sldMk cId="2016697247" sldId="2146845792"/>
            <ac:spMk id="126" creationId="{5A256B48-2900-4A94-E5BF-9A400ED0CF45}"/>
          </ac:spMkLst>
        </pc:spChg>
        <pc:spChg chg="add mod">
          <ac:chgData name="Petur Þ. Sigurdsson" userId="b51620a9-a6bc-43cc-8d20-2596b195e64d" providerId="ADAL" clId="{49107E0F-019C-4D27-B182-8CC7F3FC614D}" dt="2023-02-02T17:58:24.061" v="611"/>
          <ac:spMkLst>
            <pc:docMk/>
            <pc:sldMk cId="2016697247" sldId="2146845792"/>
            <ac:spMk id="127" creationId="{601484E7-B904-F228-0760-2BE5A2D0C3AC}"/>
          </ac:spMkLst>
        </pc:spChg>
        <pc:spChg chg="add mod">
          <ac:chgData name="Petur Þ. Sigurdsson" userId="b51620a9-a6bc-43cc-8d20-2596b195e64d" providerId="ADAL" clId="{49107E0F-019C-4D27-B182-8CC7F3FC614D}" dt="2023-02-02T17:58:24.061" v="611"/>
          <ac:spMkLst>
            <pc:docMk/>
            <pc:sldMk cId="2016697247" sldId="2146845792"/>
            <ac:spMk id="128" creationId="{37072DEF-B34E-3433-6C52-7F0C1705A25A}"/>
          </ac:spMkLst>
        </pc:spChg>
        <pc:spChg chg="add mod">
          <ac:chgData name="Petur Þ. Sigurdsson" userId="b51620a9-a6bc-43cc-8d20-2596b195e64d" providerId="ADAL" clId="{49107E0F-019C-4D27-B182-8CC7F3FC614D}" dt="2023-02-02T17:58:24.061" v="611"/>
          <ac:spMkLst>
            <pc:docMk/>
            <pc:sldMk cId="2016697247" sldId="2146845792"/>
            <ac:spMk id="129" creationId="{1E922943-BD91-5E3A-B628-D61181EAC8B5}"/>
          </ac:spMkLst>
        </pc:spChg>
        <pc:spChg chg="add mod">
          <ac:chgData name="Petur Þ. Sigurdsson" userId="b51620a9-a6bc-43cc-8d20-2596b195e64d" providerId="ADAL" clId="{49107E0F-019C-4D27-B182-8CC7F3FC614D}" dt="2023-02-02T17:58:24.061" v="611"/>
          <ac:spMkLst>
            <pc:docMk/>
            <pc:sldMk cId="2016697247" sldId="2146845792"/>
            <ac:spMk id="130" creationId="{E8B2EE42-7510-56F5-27A7-08AE518ED5B4}"/>
          </ac:spMkLst>
        </pc:spChg>
        <pc:spChg chg="add mod">
          <ac:chgData name="Petur Þ. Sigurdsson" userId="b51620a9-a6bc-43cc-8d20-2596b195e64d" providerId="ADAL" clId="{49107E0F-019C-4D27-B182-8CC7F3FC614D}" dt="2023-02-02T17:58:24.061" v="611"/>
          <ac:spMkLst>
            <pc:docMk/>
            <pc:sldMk cId="2016697247" sldId="2146845792"/>
            <ac:spMk id="131" creationId="{08EC294D-7628-5C4B-A8AA-A7DF6BF716DB}"/>
          </ac:spMkLst>
        </pc:spChg>
        <pc:spChg chg="add mod">
          <ac:chgData name="Petur Þ. Sigurdsson" userId="b51620a9-a6bc-43cc-8d20-2596b195e64d" providerId="ADAL" clId="{49107E0F-019C-4D27-B182-8CC7F3FC614D}" dt="2023-02-02T17:58:24.061" v="611"/>
          <ac:spMkLst>
            <pc:docMk/>
            <pc:sldMk cId="2016697247" sldId="2146845792"/>
            <ac:spMk id="132" creationId="{4392B779-212B-EEA1-E735-760D45495F92}"/>
          </ac:spMkLst>
        </pc:spChg>
        <pc:spChg chg="add mod">
          <ac:chgData name="Petur Þ. Sigurdsson" userId="b51620a9-a6bc-43cc-8d20-2596b195e64d" providerId="ADAL" clId="{49107E0F-019C-4D27-B182-8CC7F3FC614D}" dt="2023-02-02T17:58:24.061" v="611"/>
          <ac:spMkLst>
            <pc:docMk/>
            <pc:sldMk cId="2016697247" sldId="2146845792"/>
            <ac:spMk id="133" creationId="{70ACC924-1C98-4330-DD78-42366BA7A87A}"/>
          </ac:spMkLst>
        </pc:spChg>
        <pc:spChg chg="add mod">
          <ac:chgData name="Petur Þ. Sigurdsson" userId="b51620a9-a6bc-43cc-8d20-2596b195e64d" providerId="ADAL" clId="{49107E0F-019C-4D27-B182-8CC7F3FC614D}" dt="2023-02-02T17:58:24.061" v="611"/>
          <ac:spMkLst>
            <pc:docMk/>
            <pc:sldMk cId="2016697247" sldId="2146845792"/>
            <ac:spMk id="134" creationId="{EB00EC29-1E93-A01E-655A-DC9340C7FA5E}"/>
          </ac:spMkLst>
        </pc:spChg>
        <pc:spChg chg="add mod">
          <ac:chgData name="Petur Þ. Sigurdsson" userId="b51620a9-a6bc-43cc-8d20-2596b195e64d" providerId="ADAL" clId="{49107E0F-019C-4D27-B182-8CC7F3FC614D}" dt="2023-02-02T17:58:24.061" v="611"/>
          <ac:spMkLst>
            <pc:docMk/>
            <pc:sldMk cId="2016697247" sldId="2146845792"/>
            <ac:spMk id="135" creationId="{9E8A23F6-E272-FAA4-2273-060CEBFA11BB}"/>
          </ac:spMkLst>
        </pc:spChg>
        <pc:spChg chg="add mod">
          <ac:chgData name="Petur Þ. Sigurdsson" userId="b51620a9-a6bc-43cc-8d20-2596b195e64d" providerId="ADAL" clId="{49107E0F-019C-4D27-B182-8CC7F3FC614D}" dt="2023-02-02T17:58:24.061" v="611"/>
          <ac:spMkLst>
            <pc:docMk/>
            <pc:sldMk cId="2016697247" sldId="2146845792"/>
            <ac:spMk id="136" creationId="{68EF01EB-1893-D79D-D53C-44D6231F149D}"/>
          </ac:spMkLst>
        </pc:spChg>
        <pc:spChg chg="add mod">
          <ac:chgData name="Petur Þ. Sigurdsson" userId="b51620a9-a6bc-43cc-8d20-2596b195e64d" providerId="ADAL" clId="{49107E0F-019C-4D27-B182-8CC7F3FC614D}" dt="2023-02-02T17:58:24.061" v="611"/>
          <ac:spMkLst>
            <pc:docMk/>
            <pc:sldMk cId="2016697247" sldId="2146845792"/>
            <ac:spMk id="137" creationId="{909AF156-7780-D95B-0B6F-A10DAF1BF87C}"/>
          </ac:spMkLst>
        </pc:spChg>
        <pc:spChg chg="add mod">
          <ac:chgData name="Petur Þ. Sigurdsson" userId="b51620a9-a6bc-43cc-8d20-2596b195e64d" providerId="ADAL" clId="{49107E0F-019C-4D27-B182-8CC7F3FC614D}" dt="2023-02-02T17:58:24.061" v="611"/>
          <ac:spMkLst>
            <pc:docMk/>
            <pc:sldMk cId="2016697247" sldId="2146845792"/>
            <ac:spMk id="138" creationId="{31134A9B-CAA9-DA12-ABBC-23855EAC600B}"/>
          </ac:spMkLst>
        </pc:spChg>
        <pc:spChg chg="add mod">
          <ac:chgData name="Petur Þ. Sigurdsson" userId="b51620a9-a6bc-43cc-8d20-2596b195e64d" providerId="ADAL" clId="{49107E0F-019C-4D27-B182-8CC7F3FC614D}" dt="2023-02-02T17:58:24.061" v="611"/>
          <ac:spMkLst>
            <pc:docMk/>
            <pc:sldMk cId="2016697247" sldId="2146845792"/>
            <ac:spMk id="139" creationId="{EF9E41C9-8F91-156A-6C81-E85C951DEABE}"/>
          </ac:spMkLst>
        </pc:spChg>
        <pc:spChg chg="add mod">
          <ac:chgData name="Petur Þ. Sigurdsson" userId="b51620a9-a6bc-43cc-8d20-2596b195e64d" providerId="ADAL" clId="{49107E0F-019C-4D27-B182-8CC7F3FC614D}" dt="2023-02-02T17:58:24.061" v="611"/>
          <ac:spMkLst>
            <pc:docMk/>
            <pc:sldMk cId="2016697247" sldId="2146845792"/>
            <ac:spMk id="140" creationId="{60D0B5C8-7F4B-793B-A169-C30015D50D4A}"/>
          </ac:spMkLst>
        </pc:spChg>
        <pc:spChg chg="add mod">
          <ac:chgData name="Petur Þ. Sigurdsson" userId="b51620a9-a6bc-43cc-8d20-2596b195e64d" providerId="ADAL" clId="{49107E0F-019C-4D27-B182-8CC7F3FC614D}" dt="2023-02-02T17:58:24.061" v="611"/>
          <ac:spMkLst>
            <pc:docMk/>
            <pc:sldMk cId="2016697247" sldId="2146845792"/>
            <ac:spMk id="141" creationId="{124D2DE3-95D2-25A9-5EA7-C2A054514626}"/>
          </ac:spMkLst>
        </pc:spChg>
        <pc:spChg chg="add mod">
          <ac:chgData name="Petur Þ. Sigurdsson" userId="b51620a9-a6bc-43cc-8d20-2596b195e64d" providerId="ADAL" clId="{49107E0F-019C-4D27-B182-8CC7F3FC614D}" dt="2023-02-02T17:58:24.061" v="611"/>
          <ac:spMkLst>
            <pc:docMk/>
            <pc:sldMk cId="2016697247" sldId="2146845792"/>
            <ac:spMk id="142" creationId="{C8B501E2-C00E-535B-7001-B9530A177F83}"/>
          </ac:spMkLst>
        </pc:spChg>
        <pc:spChg chg="add mod">
          <ac:chgData name="Petur Þ. Sigurdsson" userId="b51620a9-a6bc-43cc-8d20-2596b195e64d" providerId="ADAL" clId="{49107E0F-019C-4D27-B182-8CC7F3FC614D}" dt="2023-02-02T17:58:24.061" v="611"/>
          <ac:spMkLst>
            <pc:docMk/>
            <pc:sldMk cId="2016697247" sldId="2146845792"/>
            <ac:spMk id="143" creationId="{E158873B-F00D-D55A-BB7D-136A3F9F3C4F}"/>
          </ac:spMkLst>
        </pc:spChg>
        <pc:spChg chg="add mod">
          <ac:chgData name="Petur Þ. Sigurdsson" userId="b51620a9-a6bc-43cc-8d20-2596b195e64d" providerId="ADAL" clId="{49107E0F-019C-4D27-B182-8CC7F3FC614D}" dt="2023-02-02T17:58:24.061" v="611"/>
          <ac:spMkLst>
            <pc:docMk/>
            <pc:sldMk cId="2016697247" sldId="2146845792"/>
            <ac:spMk id="144" creationId="{DEF2AC4E-E616-5B1D-816D-C805DBF46ECE}"/>
          </ac:spMkLst>
        </pc:spChg>
        <pc:spChg chg="add mod">
          <ac:chgData name="Petur Þ. Sigurdsson" userId="b51620a9-a6bc-43cc-8d20-2596b195e64d" providerId="ADAL" clId="{49107E0F-019C-4D27-B182-8CC7F3FC614D}" dt="2023-02-02T17:58:24.061" v="611"/>
          <ac:spMkLst>
            <pc:docMk/>
            <pc:sldMk cId="2016697247" sldId="2146845792"/>
            <ac:spMk id="145" creationId="{E95AE670-60A7-D260-43D7-F3D87AF0488F}"/>
          </ac:spMkLst>
        </pc:spChg>
        <pc:spChg chg="add mod">
          <ac:chgData name="Petur Þ. Sigurdsson" userId="b51620a9-a6bc-43cc-8d20-2596b195e64d" providerId="ADAL" clId="{49107E0F-019C-4D27-B182-8CC7F3FC614D}" dt="2023-02-02T17:58:24.061" v="611"/>
          <ac:spMkLst>
            <pc:docMk/>
            <pc:sldMk cId="2016697247" sldId="2146845792"/>
            <ac:spMk id="146" creationId="{A670B9B7-2548-5481-0DC2-B618A4B0C179}"/>
          </ac:spMkLst>
        </pc:spChg>
        <pc:spChg chg="add mod">
          <ac:chgData name="Petur Þ. Sigurdsson" userId="b51620a9-a6bc-43cc-8d20-2596b195e64d" providerId="ADAL" clId="{49107E0F-019C-4D27-B182-8CC7F3FC614D}" dt="2023-02-02T17:58:24.061" v="611"/>
          <ac:spMkLst>
            <pc:docMk/>
            <pc:sldMk cId="2016697247" sldId="2146845792"/>
            <ac:spMk id="147" creationId="{B580DBC7-6414-913C-2C98-8F111B82758B}"/>
          </ac:spMkLst>
        </pc:spChg>
        <pc:spChg chg="add mod">
          <ac:chgData name="Petur Þ. Sigurdsson" userId="b51620a9-a6bc-43cc-8d20-2596b195e64d" providerId="ADAL" clId="{49107E0F-019C-4D27-B182-8CC7F3FC614D}" dt="2023-02-02T17:58:24.061" v="611"/>
          <ac:spMkLst>
            <pc:docMk/>
            <pc:sldMk cId="2016697247" sldId="2146845792"/>
            <ac:spMk id="148" creationId="{29232FB8-6CC5-2A74-837F-5E6C1EB18471}"/>
          </ac:spMkLst>
        </pc:spChg>
        <pc:spChg chg="add mod">
          <ac:chgData name="Petur Þ. Sigurdsson" userId="b51620a9-a6bc-43cc-8d20-2596b195e64d" providerId="ADAL" clId="{49107E0F-019C-4D27-B182-8CC7F3FC614D}" dt="2023-02-02T17:58:24.061" v="611"/>
          <ac:spMkLst>
            <pc:docMk/>
            <pc:sldMk cId="2016697247" sldId="2146845792"/>
            <ac:spMk id="149" creationId="{860B8125-08CC-80FF-FD2E-F82D6771F577}"/>
          </ac:spMkLst>
        </pc:spChg>
        <pc:spChg chg="add mod">
          <ac:chgData name="Petur Þ. Sigurdsson" userId="b51620a9-a6bc-43cc-8d20-2596b195e64d" providerId="ADAL" clId="{49107E0F-019C-4D27-B182-8CC7F3FC614D}" dt="2023-02-02T17:58:24.061" v="611"/>
          <ac:spMkLst>
            <pc:docMk/>
            <pc:sldMk cId="2016697247" sldId="2146845792"/>
            <ac:spMk id="150" creationId="{A72704C0-D14A-FE9E-689C-3EF388A46D03}"/>
          </ac:spMkLst>
        </pc:spChg>
        <pc:spChg chg="add mod">
          <ac:chgData name="Petur Þ. Sigurdsson" userId="b51620a9-a6bc-43cc-8d20-2596b195e64d" providerId="ADAL" clId="{49107E0F-019C-4D27-B182-8CC7F3FC614D}" dt="2023-02-02T17:58:24.061" v="611"/>
          <ac:spMkLst>
            <pc:docMk/>
            <pc:sldMk cId="2016697247" sldId="2146845792"/>
            <ac:spMk id="151" creationId="{F8AB377E-0601-232C-15F2-7E42D333D244}"/>
          </ac:spMkLst>
        </pc:spChg>
        <pc:spChg chg="add mod">
          <ac:chgData name="Petur Þ. Sigurdsson" userId="b51620a9-a6bc-43cc-8d20-2596b195e64d" providerId="ADAL" clId="{49107E0F-019C-4D27-B182-8CC7F3FC614D}" dt="2023-02-02T17:58:24.061" v="611"/>
          <ac:spMkLst>
            <pc:docMk/>
            <pc:sldMk cId="2016697247" sldId="2146845792"/>
            <ac:spMk id="152" creationId="{CED35258-FB1A-B9DE-684F-7E8116376805}"/>
          </ac:spMkLst>
        </pc:spChg>
        <pc:spChg chg="add mod">
          <ac:chgData name="Petur Þ. Sigurdsson" userId="b51620a9-a6bc-43cc-8d20-2596b195e64d" providerId="ADAL" clId="{49107E0F-019C-4D27-B182-8CC7F3FC614D}" dt="2023-02-02T17:58:24.061" v="611"/>
          <ac:spMkLst>
            <pc:docMk/>
            <pc:sldMk cId="2016697247" sldId="2146845792"/>
            <ac:spMk id="153" creationId="{4BC1D5CC-D2B1-7A2E-BFE7-205207DAD378}"/>
          </ac:spMkLst>
        </pc:spChg>
        <pc:spChg chg="add mod">
          <ac:chgData name="Petur Þ. Sigurdsson" userId="b51620a9-a6bc-43cc-8d20-2596b195e64d" providerId="ADAL" clId="{49107E0F-019C-4D27-B182-8CC7F3FC614D}" dt="2023-02-02T17:58:24.061" v="611"/>
          <ac:spMkLst>
            <pc:docMk/>
            <pc:sldMk cId="2016697247" sldId="2146845792"/>
            <ac:spMk id="154" creationId="{95962834-5844-0348-D316-5BD55FD6E606}"/>
          </ac:spMkLst>
        </pc:spChg>
        <pc:spChg chg="add mod">
          <ac:chgData name="Petur Þ. Sigurdsson" userId="b51620a9-a6bc-43cc-8d20-2596b195e64d" providerId="ADAL" clId="{49107E0F-019C-4D27-B182-8CC7F3FC614D}" dt="2023-02-02T17:58:24.061" v="611"/>
          <ac:spMkLst>
            <pc:docMk/>
            <pc:sldMk cId="2016697247" sldId="2146845792"/>
            <ac:spMk id="155" creationId="{8E892514-002A-53C9-5999-9284A5E0B122}"/>
          </ac:spMkLst>
        </pc:spChg>
        <pc:spChg chg="add mod">
          <ac:chgData name="Petur Þ. Sigurdsson" userId="b51620a9-a6bc-43cc-8d20-2596b195e64d" providerId="ADAL" clId="{49107E0F-019C-4D27-B182-8CC7F3FC614D}" dt="2023-02-02T17:58:24.061" v="611"/>
          <ac:spMkLst>
            <pc:docMk/>
            <pc:sldMk cId="2016697247" sldId="2146845792"/>
            <ac:spMk id="156" creationId="{2E269B1C-3C9C-82C0-70B3-A088F49B9E06}"/>
          </ac:spMkLst>
        </pc:spChg>
        <pc:spChg chg="add mod">
          <ac:chgData name="Petur Þ. Sigurdsson" userId="b51620a9-a6bc-43cc-8d20-2596b195e64d" providerId="ADAL" clId="{49107E0F-019C-4D27-B182-8CC7F3FC614D}" dt="2023-02-02T17:58:24.061" v="611"/>
          <ac:spMkLst>
            <pc:docMk/>
            <pc:sldMk cId="2016697247" sldId="2146845792"/>
            <ac:spMk id="157" creationId="{96133951-43DF-5C9A-BD9C-B8BC2C50A8C8}"/>
          </ac:spMkLst>
        </pc:spChg>
        <pc:spChg chg="add mod">
          <ac:chgData name="Petur Þ. Sigurdsson" userId="b51620a9-a6bc-43cc-8d20-2596b195e64d" providerId="ADAL" clId="{49107E0F-019C-4D27-B182-8CC7F3FC614D}" dt="2023-02-02T17:58:24.061" v="611"/>
          <ac:spMkLst>
            <pc:docMk/>
            <pc:sldMk cId="2016697247" sldId="2146845792"/>
            <ac:spMk id="158" creationId="{8F1EDC16-42D8-6D4C-3535-D8BC8D428FDD}"/>
          </ac:spMkLst>
        </pc:spChg>
        <pc:spChg chg="add mod">
          <ac:chgData name="Petur Þ. Sigurdsson" userId="b51620a9-a6bc-43cc-8d20-2596b195e64d" providerId="ADAL" clId="{49107E0F-019C-4D27-B182-8CC7F3FC614D}" dt="2023-02-02T17:58:24.061" v="611"/>
          <ac:spMkLst>
            <pc:docMk/>
            <pc:sldMk cId="2016697247" sldId="2146845792"/>
            <ac:spMk id="159" creationId="{702BC8D4-E397-C0E7-821F-A2DB31AEBC81}"/>
          </ac:spMkLst>
        </pc:spChg>
        <pc:spChg chg="add mod">
          <ac:chgData name="Petur Þ. Sigurdsson" userId="b51620a9-a6bc-43cc-8d20-2596b195e64d" providerId="ADAL" clId="{49107E0F-019C-4D27-B182-8CC7F3FC614D}" dt="2023-02-02T17:58:24.061" v="611"/>
          <ac:spMkLst>
            <pc:docMk/>
            <pc:sldMk cId="2016697247" sldId="2146845792"/>
            <ac:spMk id="160" creationId="{21229EF1-B6C8-DC4E-925F-0227BC8C7D26}"/>
          </ac:spMkLst>
        </pc:spChg>
        <pc:spChg chg="add mod">
          <ac:chgData name="Petur Þ. Sigurdsson" userId="b51620a9-a6bc-43cc-8d20-2596b195e64d" providerId="ADAL" clId="{49107E0F-019C-4D27-B182-8CC7F3FC614D}" dt="2023-02-02T17:58:24.061" v="611"/>
          <ac:spMkLst>
            <pc:docMk/>
            <pc:sldMk cId="2016697247" sldId="2146845792"/>
            <ac:spMk id="161" creationId="{B1762F8A-4778-A902-2FD1-217C8D03603D}"/>
          </ac:spMkLst>
        </pc:spChg>
        <pc:spChg chg="add mod">
          <ac:chgData name="Petur Þ. Sigurdsson" userId="b51620a9-a6bc-43cc-8d20-2596b195e64d" providerId="ADAL" clId="{49107E0F-019C-4D27-B182-8CC7F3FC614D}" dt="2023-02-02T17:58:24.061" v="611"/>
          <ac:spMkLst>
            <pc:docMk/>
            <pc:sldMk cId="2016697247" sldId="2146845792"/>
            <ac:spMk id="162" creationId="{40737FEC-930B-48BE-1706-2FA74503E21B}"/>
          </ac:spMkLst>
        </pc:spChg>
        <pc:spChg chg="add mod">
          <ac:chgData name="Petur Þ. Sigurdsson" userId="b51620a9-a6bc-43cc-8d20-2596b195e64d" providerId="ADAL" clId="{49107E0F-019C-4D27-B182-8CC7F3FC614D}" dt="2023-02-02T17:58:24.061" v="611"/>
          <ac:spMkLst>
            <pc:docMk/>
            <pc:sldMk cId="2016697247" sldId="2146845792"/>
            <ac:spMk id="163" creationId="{029CFBBC-AF8E-C42D-2B43-2DF1B35ECC0B}"/>
          </ac:spMkLst>
        </pc:spChg>
        <pc:spChg chg="add mod">
          <ac:chgData name="Petur Þ. Sigurdsson" userId="b51620a9-a6bc-43cc-8d20-2596b195e64d" providerId="ADAL" clId="{49107E0F-019C-4D27-B182-8CC7F3FC614D}" dt="2023-02-02T17:58:24.061" v="611"/>
          <ac:spMkLst>
            <pc:docMk/>
            <pc:sldMk cId="2016697247" sldId="2146845792"/>
            <ac:spMk id="164" creationId="{863FC8B3-826D-4097-537B-2A0CC52F7886}"/>
          </ac:spMkLst>
        </pc:spChg>
        <pc:spChg chg="add mod">
          <ac:chgData name="Petur Þ. Sigurdsson" userId="b51620a9-a6bc-43cc-8d20-2596b195e64d" providerId="ADAL" clId="{49107E0F-019C-4D27-B182-8CC7F3FC614D}" dt="2023-02-02T17:58:24.061" v="611"/>
          <ac:spMkLst>
            <pc:docMk/>
            <pc:sldMk cId="2016697247" sldId="2146845792"/>
            <ac:spMk id="165" creationId="{B9C709F9-5467-39A2-275B-480FD3B2E805}"/>
          </ac:spMkLst>
        </pc:spChg>
        <pc:spChg chg="add mod">
          <ac:chgData name="Petur Þ. Sigurdsson" userId="b51620a9-a6bc-43cc-8d20-2596b195e64d" providerId="ADAL" clId="{49107E0F-019C-4D27-B182-8CC7F3FC614D}" dt="2023-02-02T17:58:24.061" v="611"/>
          <ac:spMkLst>
            <pc:docMk/>
            <pc:sldMk cId="2016697247" sldId="2146845792"/>
            <ac:spMk id="166" creationId="{DEBF66C2-6658-8B8D-4161-A7CD6B537BA7}"/>
          </ac:spMkLst>
        </pc:spChg>
        <pc:spChg chg="add mod">
          <ac:chgData name="Petur Þ. Sigurdsson" userId="b51620a9-a6bc-43cc-8d20-2596b195e64d" providerId="ADAL" clId="{49107E0F-019C-4D27-B182-8CC7F3FC614D}" dt="2023-02-02T17:58:24.061" v="611"/>
          <ac:spMkLst>
            <pc:docMk/>
            <pc:sldMk cId="2016697247" sldId="2146845792"/>
            <ac:spMk id="167" creationId="{B8E0E8AE-0C5C-C86D-40B8-3DFEA13DD224}"/>
          </ac:spMkLst>
        </pc:spChg>
        <pc:spChg chg="add mod">
          <ac:chgData name="Petur Þ. Sigurdsson" userId="b51620a9-a6bc-43cc-8d20-2596b195e64d" providerId="ADAL" clId="{49107E0F-019C-4D27-B182-8CC7F3FC614D}" dt="2023-02-02T17:58:24.061" v="611"/>
          <ac:spMkLst>
            <pc:docMk/>
            <pc:sldMk cId="2016697247" sldId="2146845792"/>
            <ac:spMk id="168" creationId="{5EEA97FF-5378-851A-C580-A0D2E48E4E6A}"/>
          </ac:spMkLst>
        </pc:spChg>
        <pc:spChg chg="add mod">
          <ac:chgData name="Petur Þ. Sigurdsson" userId="b51620a9-a6bc-43cc-8d20-2596b195e64d" providerId="ADAL" clId="{49107E0F-019C-4D27-B182-8CC7F3FC614D}" dt="2023-02-02T17:58:24.061" v="611"/>
          <ac:spMkLst>
            <pc:docMk/>
            <pc:sldMk cId="2016697247" sldId="2146845792"/>
            <ac:spMk id="169" creationId="{EFEFE464-BB70-5B9A-A41B-E27E042A21BF}"/>
          </ac:spMkLst>
        </pc:spChg>
        <pc:spChg chg="add mod">
          <ac:chgData name="Petur Þ. Sigurdsson" userId="b51620a9-a6bc-43cc-8d20-2596b195e64d" providerId="ADAL" clId="{49107E0F-019C-4D27-B182-8CC7F3FC614D}" dt="2023-02-02T17:58:24.061" v="611"/>
          <ac:spMkLst>
            <pc:docMk/>
            <pc:sldMk cId="2016697247" sldId="2146845792"/>
            <ac:spMk id="170" creationId="{001DDFEF-4495-037A-8537-3DDAE8F52486}"/>
          </ac:spMkLst>
        </pc:spChg>
        <pc:spChg chg="add mod">
          <ac:chgData name="Petur Þ. Sigurdsson" userId="b51620a9-a6bc-43cc-8d20-2596b195e64d" providerId="ADAL" clId="{49107E0F-019C-4D27-B182-8CC7F3FC614D}" dt="2023-02-02T17:58:24.061" v="611"/>
          <ac:spMkLst>
            <pc:docMk/>
            <pc:sldMk cId="2016697247" sldId="2146845792"/>
            <ac:spMk id="171" creationId="{98B765E8-396D-790A-4AE3-3A0C9AD927AC}"/>
          </ac:spMkLst>
        </pc:spChg>
        <pc:spChg chg="add mod">
          <ac:chgData name="Petur Þ. Sigurdsson" userId="b51620a9-a6bc-43cc-8d20-2596b195e64d" providerId="ADAL" clId="{49107E0F-019C-4D27-B182-8CC7F3FC614D}" dt="2023-02-02T17:58:24.061" v="611"/>
          <ac:spMkLst>
            <pc:docMk/>
            <pc:sldMk cId="2016697247" sldId="2146845792"/>
            <ac:spMk id="172" creationId="{731E08DF-32DA-89E0-9068-D94C2E4E575E}"/>
          </ac:spMkLst>
        </pc:spChg>
        <pc:spChg chg="add mod">
          <ac:chgData name="Petur Þ. Sigurdsson" userId="b51620a9-a6bc-43cc-8d20-2596b195e64d" providerId="ADAL" clId="{49107E0F-019C-4D27-B182-8CC7F3FC614D}" dt="2023-02-02T17:58:24.061" v="611"/>
          <ac:spMkLst>
            <pc:docMk/>
            <pc:sldMk cId="2016697247" sldId="2146845792"/>
            <ac:spMk id="173" creationId="{37C5E117-C412-CD3E-9A1E-D96235B7B8D4}"/>
          </ac:spMkLst>
        </pc:spChg>
        <pc:spChg chg="add mod">
          <ac:chgData name="Petur Þ. Sigurdsson" userId="b51620a9-a6bc-43cc-8d20-2596b195e64d" providerId="ADAL" clId="{49107E0F-019C-4D27-B182-8CC7F3FC614D}" dt="2023-02-02T17:58:24.061" v="611"/>
          <ac:spMkLst>
            <pc:docMk/>
            <pc:sldMk cId="2016697247" sldId="2146845792"/>
            <ac:spMk id="174" creationId="{B57B47B3-E7AF-EA4E-1E1C-CE8BCD73C8B1}"/>
          </ac:spMkLst>
        </pc:spChg>
        <pc:spChg chg="add mod">
          <ac:chgData name="Petur Þ. Sigurdsson" userId="b51620a9-a6bc-43cc-8d20-2596b195e64d" providerId="ADAL" clId="{49107E0F-019C-4D27-B182-8CC7F3FC614D}" dt="2023-02-02T17:58:24.061" v="611"/>
          <ac:spMkLst>
            <pc:docMk/>
            <pc:sldMk cId="2016697247" sldId="2146845792"/>
            <ac:spMk id="175" creationId="{1F18EF28-7E15-9B23-BAB0-EC529CA584E7}"/>
          </ac:spMkLst>
        </pc:spChg>
        <pc:spChg chg="add mod">
          <ac:chgData name="Petur Þ. Sigurdsson" userId="b51620a9-a6bc-43cc-8d20-2596b195e64d" providerId="ADAL" clId="{49107E0F-019C-4D27-B182-8CC7F3FC614D}" dt="2023-02-02T17:58:24.061" v="611"/>
          <ac:spMkLst>
            <pc:docMk/>
            <pc:sldMk cId="2016697247" sldId="2146845792"/>
            <ac:spMk id="176" creationId="{A3477E65-63C2-229B-E4BA-1532673CE054}"/>
          </ac:spMkLst>
        </pc:spChg>
        <pc:spChg chg="add mod">
          <ac:chgData name="Petur Þ. Sigurdsson" userId="b51620a9-a6bc-43cc-8d20-2596b195e64d" providerId="ADAL" clId="{49107E0F-019C-4D27-B182-8CC7F3FC614D}" dt="2023-02-02T17:58:24.061" v="611"/>
          <ac:spMkLst>
            <pc:docMk/>
            <pc:sldMk cId="2016697247" sldId="2146845792"/>
            <ac:spMk id="177" creationId="{B3B08021-8AF2-A417-79E3-C56BACB00D68}"/>
          </ac:spMkLst>
        </pc:spChg>
        <pc:spChg chg="add mod">
          <ac:chgData name="Petur Þ. Sigurdsson" userId="b51620a9-a6bc-43cc-8d20-2596b195e64d" providerId="ADAL" clId="{49107E0F-019C-4D27-B182-8CC7F3FC614D}" dt="2023-02-02T17:58:24.061" v="611"/>
          <ac:spMkLst>
            <pc:docMk/>
            <pc:sldMk cId="2016697247" sldId="2146845792"/>
            <ac:spMk id="178" creationId="{09F8CE01-EAE0-7C53-4639-FE7EE3EE3FB8}"/>
          </ac:spMkLst>
        </pc:spChg>
      </pc:sldChg>
      <pc:sldChg chg="new del">
        <pc:chgData name="Petur Þ. Sigurdsson" userId="b51620a9-a6bc-43cc-8d20-2596b195e64d" providerId="ADAL" clId="{49107E0F-019C-4D27-B182-8CC7F3FC614D}" dt="2023-02-02T17:51:20.991" v="582" actId="47"/>
        <pc:sldMkLst>
          <pc:docMk/>
          <pc:sldMk cId="3343433454" sldId="2146845792"/>
        </pc:sldMkLst>
      </pc:sldChg>
      <pc:sldChg chg="addSp delSp modSp mod modAnim modNotesTx">
        <pc:chgData name="Petur Þ. Sigurdsson" userId="b51620a9-a6bc-43cc-8d20-2596b195e64d" providerId="ADAL" clId="{49107E0F-019C-4D27-B182-8CC7F3FC614D}" dt="2023-02-02T18:01:32.791" v="699" actId="1076"/>
        <pc:sldMkLst>
          <pc:docMk/>
          <pc:sldMk cId="4042755639" sldId="2146845794"/>
        </pc:sldMkLst>
        <pc:spChg chg="mod">
          <ac:chgData name="Petur Þ. Sigurdsson" userId="b51620a9-a6bc-43cc-8d20-2596b195e64d" providerId="ADAL" clId="{49107E0F-019C-4D27-B182-8CC7F3FC614D}" dt="2023-02-02T18:00:49.877" v="685" actId="20577"/>
          <ac:spMkLst>
            <pc:docMk/>
            <pc:sldMk cId="4042755639" sldId="2146845794"/>
            <ac:spMk id="3" creationId="{6E940E21-7D3A-45D9-5F2C-8B693A52E5A8}"/>
          </ac:spMkLst>
        </pc:spChg>
        <pc:spChg chg="del mod">
          <ac:chgData name="Petur Þ. Sigurdsson" userId="b51620a9-a6bc-43cc-8d20-2596b195e64d" providerId="ADAL" clId="{49107E0F-019C-4D27-B182-8CC7F3FC614D}" dt="2023-02-02T18:00:53.225" v="687" actId="478"/>
          <ac:spMkLst>
            <pc:docMk/>
            <pc:sldMk cId="4042755639" sldId="2146845794"/>
            <ac:spMk id="4" creationId="{FD830060-766A-B705-4728-33899E532359}"/>
          </ac:spMkLst>
        </pc:spChg>
        <pc:spChg chg="add del mod">
          <ac:chgData name="Petur Þ. Sigurdsson" userId="b51620a9-a6bc-43cc-8d20-2596b195e64d" providerId="ADAL" clId="{49107E0F-019C-4D27-B182-8CC7F3FC614D}" dt="2023-02-02T18:00:55.411" v="688" actId="478"/>
          <ac:spMkLst>
            <pc:docMk/>
            <pc:sldMk cId="4042755639" sldId="2146845794"/>
            <ac:spMk id="5" creationId="{970DC156-4F76-D8F9-83B0-109616E754AF}"/>
          </ac:spMkLst>
        </pc:spChg>
        <pc:spChg chg="del">
          <ac:chgData name="Petur Þ. Sigurdsson" userId="b51620a9-a6bc-43cc-8d20-2596b195e64d" providerId="ADAL" clId="{49107E0F-019C-4D27-B182-8CC7F3FC614D}" dt="2023-02-02T18:00:56.881" v="689" actId="478"/>
          <ac:spMkLst>
            <pc:docMk/>
            <pc:sldMk cId="4042755639" sldId="2146845794"/>
            <ac:spMk id="7" creationId="{B1E5A3C1-8851-483D-EB05-E5AA29DC0EF9}"/>
          </ac:spMkLst>
        </pc:spChg>
        <pc:spChg chg="del">
          <ac:chgData name="Petur Þ. Sigurdsson" userId="b51620a9-a6bc-43cc-8d20-2596b195e64d" providerId="ADAL" clId="{49107E0F-019C-4D27-B182-8CC7F3FC614D}" dt="2023-02-02T18:01:00.226" v="692" actId="478"/>
          <ac:spMkLst>
            <pc:docMk/>
            <pc:sldMk cId="4042755639" sldId="2146845794"/>
            <ac:spMk id="8" creationId="{86B0FDF7-08E4-8CFC-A5D5-6E27EC8C6B2A}"/>
          </ac:spMkLst>
        </pc:spChg>
        <pc:spChg chg="del">
          <ac:chgData name="Petur Þ. Sigurdsson" userId="b51620a9-a6bc-43cc-8d20-2596b195e64d" providerId="ADAL" clId="{49107E0F-019C-4D27-B182-8CC7F3FC614D}" dt="2023-02-02T18:01:02.144" v="694" actId="478"/>
          <ac:spMkLst>
            <pc:docMk/>
            <pc:sldMk cId="4042755639" sldId="2146845794"/>
            <ac:spMk id="9" creationId="{29A4F312-B2F5-C45C-58DF-E6EE2AD3C1EE}"/>
          </ac:spMkLst>
        </pc:spChg>
        <pc:spChg chg="del">
          <ac:chgData name="Petur Þ. Sigurdsson" userId="b51620a9-a6bc-43cc-8d20-2596b195e64d" providerId="ADAL" clId="{49107E0F-019C-4D27-B182-8CC7F3FC614D}" dt="2023-02-02T18:00:58.115" v="690" actId="478"/>
          <ac:spMkLst>
            <pc:docMk/>
            <pc:sldMk cId="4042755639" sldId="2146845794"/>
            <ac:spMk id="10" creationId="{CF93676C-B615-5EA8-9FE0-95F4295660EB}"/>
          </ac:spMkLst>
        </pc:spChg>
        <pc:spChg chg="del mod">
          <ac:chgData name="Petur Þ. Sigurdsson" userId="b51620a9-a6bc-43cc-8d20-2596b195e64d" providerId="ADAL" clId="{49107E0F-019C-4D27-B182-8CC7F3FC614D}" dt="2023-02-02T18:01:01.081" v="693" actId="478"/>
          <ac:spMkLst>
            <pc:docMk/>
            <pc:sldMk cId="4042755639" sldId="2146845794"/>
            <ac:spMk id="13" creationId="{28C02F8F-681A-9E76-062E-3B1863C5CA98}"/>
          </ac:spMkLst>
        </pc:spChg>
        <pc:spChg chg="del">
          <ac:chgData name="Petur Þ. Sigurdsson" userId="b51620a9-a6bc-43cc-8d20-2596b195e64d" providerId="ADAL" clId="{49107E0F-019C-4D27-B182-8CC7F3FC614D}" dt="2023-02-02T18:01:03.623" v="695" actId="478"/>
          <ac:spMkLst>
            <pc:docMk/>
            <pc:sldMk cId="4042755639" sldId="2146845794"/>
            <ac:spMk id="14" creationId="{3362B8C0-58AD-DE6E-98AA-D676F408BBEE}"/>
          </ac:spMkLst>
        </pc:spChg>
        <pc:picChg chg="add mod">
          <ac:chgData name="Petur Þ. Sigurdsson" userId="b51620a9-a6bc-43cc-8d20-2596b195e64d" providerId="ADAL" clId="{49107E0F-019C-4D27-B182-8CC7F3FC614D}" dt="2023-02-02T18:01:28.615" v="698" actId="1076"/>
          <ac:picMkLst>
            <pc:docMk/>
            <pc:sldMk cId="4042755639" sldId="2146845794"/>
            <ac:picMk id="11" creationId="{2B75505E-FF16-94B7-15C5-40217B04D9FE}"/>
          </ac:picMkLst>
        </pc:picChg>
        <pc:picChg chg="add mod">
          <ac:chgData name="Petur Þ. Sigurdsson" userId="b51620a9-a6bc-43cc-8d20-2596b195e64d" providerId="ADAL" clId="{49107E0F-019C-4D27-B182-8CC7F3FC614D}" dt="2023-02-02T18:01:28.615" v="698" actId="1076"/>
          <ac:picMkLst>
            <pc:docMk/>
            <pc:sldMk cId="4042755639" sldId="2146845794"/>
            <ac:picMk id="12" creationId="{0108D1E8-72AF-B488-442D-A7161D9DDEF4}"/>
          </ac:picMkLst>
        </pc:picChg>
        <pc:picChg chg="add mod">
          <ac:chgData name="Petur Þ. Sigurdsson" userId="b51620a9-a6bc-43cc-8d20-2596b195e64d" providerId="ADAL" clId="{49107E0F-019C-4D27-B182-8CC7F3FC614D}" dt="2023-02-02T18:01:32.791" v="699" actId="1076"/>
          <ac:picMkLst>
            <pc:docMk/>
            <pc:sldMk cId="4042755639" sldId="2146845794"/>
            <ac:picMk id="15" creationId="{11EFDA1D-E731-EC7B-CB6C-8E3E27F29571}"/>
          </ac:picMkLst>
        </pc:picChg>
        <pc:picChg chg="add mod">
          <ac:chgData name="Petur Þ. Sigurdsson" userId="b51620a9-a6bc-43cc-8d20-2596b195e64d" providerId="ADAL" clId="{49107E0F-019C-4D27-B182-8CC7F3FC614D}" dt="2023-02-02T18:01:28.615" v="698" actId="1076"/>
          <ac:picMkLst>
            <pc:docMk/>
            <pc:sldMk cId="4042755639" sldId="2146845794"/>
            <ac:picMk id="16" creationId="{46802F86-F097-3076-2A80-F2EC89AB7903}"/>
          </ac:picMkLst>
        </pc:picChg>
        <pc:picChg chg="add mod">
          <ac:chgData name="Petur Þ. Sigurdsson" userId="b51620a9-a6bc-43cc-8d20-2596b195e64d" providerId="ADAL" clId="{49107E0F-019C-4D27-B182-8CC7F3FC614D}" dt="2023-02-02T18:01:28.615" v="698" actId="1076"/>
          <ac:picMkLst>
            <pc:docMk/>
            <pc:sldMk cId="4042755639" sldId="2146845794"/>
            <ac:picMk id="17" creationId="{70C66FAF-D8F4-2D30-E482-A25019214C11}"/>
          </ac:picMkLst>
        </pc:picChg>
        <pc:picChg chg="add mod">
          <ac:chgData name="Petur Þ. Sigurdsson" userId="b51620a9-a6bc-43cc-8d20-2596b195e64d" providerId="ADAL" clId="{49107E0F-019C-4D27-B182-8CC7F3FC614D}" dt="2023-02-02T18:01:28.615" v="698" actId="1076"/>
          <ac:picMkLst>
            <pc:docMk/>
            <pc:sldMk cId="4042755639" sldId="2146845794"/>
            <ac:picMk id="18" creationId="{1142C44B-6DC4-CA2D-5A0D-4FCD1F2621DB}"/>
          </ac:picMkLst>
        </pc:picChg>
        <pc:picChg chg="add mod">
          <ac:chgData name="Petur Þ. Sigurdsson" userId="b51620a9-a6bc-43cc-8d20-2596b195e64d" providerId="ADAL" clId="{49107E0F-019C-4D27-B182-8CC7F3FC614D}" dt="2023-02-02T18:01:28.615" v="698" actId="1076"/>
          <ac:picMkLst>
            <pc:docMk/>
            <pc:sldMk cId="4042755639" sldId="2146845794"/>
            <ac:picMk id="19" creationId="{C45B63F5-0F59-9911-D879-AD81E6B01214}"/>
          </ac:picMkLst>
        </pc:picChg>
        <pc:picChg chg="add mod">
          <ac:chgData name="Petur Þ. Sigurdsson" userId="b51620a9-a6bc-43cc-8d20-2596b195e64d" providerId="ADAL" clId="{49107E0F-019C-4D27-B182-8CC7F3FC614D}" dt="2023-02-02T18:01:28.615" v="698" actId="1076"/>
          <ac:picMkLst>
            <pc:docMk/>
            <pc:sldMk cId="4042755639" sldId="2146845794"/>
            <ac:picMk id="20" creationId="{64CFD248-0E0E-A97A-1B5E-E0EB0B7D601B}"/>
          </ac:picMkLst>
        </pc:picChg>
        <pc:picChg chg="add mod">
          <ac:chgData name="Petur Þ. Sigurdsson" userId="b51620a9-a6bc-43cc-8d20-2596b195e64d" providerId="ADAL" clId="{49107E0F-019C-4D27-B182-8CC7F3FC614D}" dt="2023-02-02T18:01:28.615" v="698" actId="1076"/>
          <ac:picMkLst>
            <pc:docMk/>
            <pc:sldMk cId="4042755639" sldId="2146845794"/>
            <ac:picMk id="21" creationId="{8A3BC2C5-D5AD-AC3D-32BD-7204CD21DB93}"/>
          </ac:picMkLst>
        </pc:picChg>
        <pc:picChg chg="add mod">
          <ac:chgData name="Petur Þ. Sigurdsson" userId="b51620a9-a6bc-43cc-8d20-2596b195e64d" providerId="ADAL" clId="{49107E0F-019C-4D27-B182-8CC7F3FC614D}" dt="2023-02-02T18:01:28.615" v="698" actId="1076"/>
          <ac:picMkLst>
            <pc:docMk/>
            <pc:sldMk cId="4042755639" sldId="2146845794"/>
            <ac:picMk id="22" creationId="{30EF784E-9A6B-9291-C6DB-428745CD2EEA}"/>
          </ac:picMkLst>
        </pc:picChg>
      </pc:sldChg>
      <pc:sldChg chg="addSp delSp modSp mod delAnim modAnim modNotesTx">
        <pc:chgData name="Petur Þ. Sigurdsson" userId="b51620a9-a6bc-43cc-8d20-2596b195e64d" providerId="ADAL" clId="{49107E0F-019C-4D27-B182-8CC7F3FC614D}" dt="2023-02-02T18:05:59.041" v="742"/>
        <pc:sldMkLst>
          <pc:docMk/>
          <pc:sldMk cId="1392813557" sldId="2146845795"/>
        </pc:sldMkLst>
        <pc:spChg chg="del">
          <ac:chgData name="Petur Þ. Sigurdsson" userId="b51620a9-a6bc-43cc-8d20-2596b195e64d" providerId="ADAL" clId="{49107E0F-019C-4D27-B182-8CC7F3FC614D}" dt="2023-02-02T18:04:54.991" v="732" actId="478"/>
          <ac:spMkLst>
            <pc:docMk/>
            <pc:sldMk cId="1392813557" sldId="2146845795"/>
            <ac:spMk id="14" creationId="{1E34FCE3-8C26-4EC3-CF82-FE4C9858277C}"/>
          </ac:spMkLst>
        </pc:spChg>
        <pc:spChg chg="mod">
          <ac:chgData name="Petur Þ. Sigurdsson" userId="b51620a9-a6bc-43cc-8d20-2596b195e64d" providerId="ADAL" clId="{49107E0F-019C-4D27-B182-8CC7F3FC614D}" dt="2023-02-02T18:04:59.799" v="733"/>
          <ac:spMkLst>
            <pc:docMk/>
            <pc:sldMk cId="1392813557" sldId="2146845795"/>
            <ac:spMk id="20" creationId="{4AF24ECE-A76A-A1A6-AD6D-03A496EAEC2F}"/>
          </ac:spMkLst>
        </pc:spChg>
        <pc:grpChg chg="add mod">
          <ac:chgData name="Petur Þ. Sigurdsson" userId="b51620a9-a6bc-43cc-8d20-2596b195e64d" providerId="ADAL" clId="{49107E0F-019C-4D27-B182-8CC7F3FC614D}" dt="2023-02-02T18:04:59.799" v="733"/>
          <ac:grpSpMkLst>
            <pc:docMk/>
            <pc:sldMk cId="1392813557" sldId="2146845795"/>
            <ac:grpSpMk id="3" creationId="{8E0B17D1-71C2-F432-A19B-C193F96D8B21}"/>
          </ac:grpSpMkLst>
        </pc:grpChg>
        <pc:picChg chg="mod">
          <ac:chgData name="Petur Þ. Sigurdsson" userId="b51620a9-a6bc-43cc-8d20-2596b195e64d" providerId="ADAL" clId="{49107E0F-019C-4D27-B182-8CC7F3FC614D}" dt="2023-02-02T18:04:59.799" v="733"/>
          <ac:picMkLst>
            <pc:docMk/>
            <pc:sldMk cId="1392813557" sldId="2146845795"/>
            <ac:picMk id="17" creationId="{202BB8B0-C4FA-FC3A-2B12-F2CD05FB5C0A}"/>
          </ac:picMkLst>
        </pc:picChg>
        <pc:cxnChg chg="add mod">
          <ac:chgData name="Petur Þ. Sigurdsson" userId="b51620a9-a6bc-43cc-8d20-2596b195e64d" providerId="ADAL" clId="{49107E0F-019C-4D27-B182-8CC7F3FC614D}" dt="2023-02-02T18:05:34.190" v="741" actId="14100"/>
          <ac:cxnSpMkLst>
            <pc:docMk/>
            <pc:sldMk cId="1392813557" sldId="2146845795"/>
            <ac:cxnSpMk id="21" creationId="{CCB84C55-4E7E-095C-66D4-383BB5918AC9}"/>
          </ac:cxnSpMkLst>
        </pc:cxnChg>
      </pc:sldChg>
      <pc:sldChg chg="delSp modSp add mod ord modNotesTx">
        <pc:chgData name="Petur Þ. Sigurdsson" userId="b51620a9-a6bc-43cc-8d20-2596b195e64d" providerId="ADAL" clId="{49107E0F-019C-4D27-B182-8CC7F3FC614D}" dt="2023-02-02T18:08:22.096" v="849"/>
        <pc:sldMkLst>
          <pc:docMk/>
          <pc:sldMk cId="1139301337" sldId="2146845796"/>
        </pc:sldMkLst>
        <pc:spChg chg="mod">
          <ac:chgData name="Petur Þ. Sigurdsson" userId="b51620a9-a6bc-43cc-8d20-2596b195e64d" providerId="ADAL" clId="{49107E0F-019C-4D27-B182-8CC7F3FC614D}" dt="2023-02-02T18:07:44.500" v="779" actId="404"/>
          <ac:spMkLst>
            <pc:docMk/>
            <pc:sldMk cId="1139301337" sldId="2146845796"/>
            <ac:spMk id="2" creationId="{6ECB6885-8361-4936-9C38-DEFE295636E8}"/>
          </ac:spMkLst>
        </pc:spChg>
        <pc:spChg chg="del">
          <ac:chgData name="Petur Þ. Sigurdsson" userId="b51620a9-a6bc-43cc-8d20-2596b195e64d" providerId="ADAL" clId="{49107E0F-019C-4D27-B182-8CC7F3FC614D}" dt="2023-02-02T18:07:47.513" v="780" actId="478"/>
          <ac:spMkLst>
            <pc:docMk/>
            <pc:sldMk cId="1139301337" sldId="2146845796"/>
            <ac:spMk id="4" creationId="{C24E8C31-B64F-BD29-CF98-A852631D5B79}"/>
          </ac:spMkLst>
        </pc:spChg>
        <pc:spChg chg="mod">
          <ac:chgData name="Petur Þ. Sigurdsson" userId="b51620a9-a6bc-43cc-8d20-2596b195e64d" providerId="ADAL" clId="{49107E0F-019C-4D27-B182-8CC7F3FC614D}" dt="2023-02-02T18:07:55.982" v="821" actId="20577"/>
          <ac:spMkLst>
            <pc:docMk/>
            <pc:sldMk cId="1139301337" sldId="2146845796"/>
            <ac:spMk id="5" creationId="{2EADB91B-6C3D-043C-C42F-E10E07C2CBF7}"/>
          </ac:spMkLst>
        </pc:spChg>
        <pc:spChg chg="mod">
          <ac:chgData name="Petur Þ. Sigurdsson" userId="b51620a9-a6bc-43cc-8d20-2596b195e64d" providerId="ADAL" clId="{49107E0F-019C-4D27-B182-8CC7F3FC614D}" dt="2023-02-02T18:08:03.841" v="846" actId="20577"/>
          <ac:spMkLst>
            <pc:docMk/>
            <pc:sldMk cId="1139301337" sldId="2146845796"/>
            <ac:spMk id="6" creationId="{3527C0E5-683D-0181-2991-E1598714961C}"/>
          </ac:spMkLst>
        </pc:spChg>
      </pc:sldChg>
      <pc:sldChg chg="add del">
        <pc:chgData name="Petur Þ. Sigurdsson" userId="b51620a9-a6bc-43cc-8d20-2596b195e64d" providerId="ADAL" clId="{49107E0F-019C-4D27-B182-8CC7F3FC614D}" dt="2023-02-02T18:09:02.812" v="852" actId="47"/>
        <pc:sldMkLst>
          <pc:docMk/>
          <pc:sldMk cId="74678817" sldId="2146845797"/>
        </pc:sldMkLst>
      </pc:sldChg>
      <pc:sldChg chg="modSp add mod modNotesTx">
        <pc:chgData name="Petur Þ. Sigurdsson" userId="b51620a9-a6bc-43cc-8d20-2596b195e64d" providerId="ADAL" clId="{49107E0F-019C-4D27-B182-8CC7F3FC614D}" dt="2023-02-02T18:10:53.972" v="999"/>
        <pc:sldMkLst>
          <pc:docMk/>
          <pc:sldMk cId="1235961110" sldId="2146845797"/>
        </pc:sldMkLst>
        <pc:spChg chg="mod">
          <ac:chgData name="Petur Þ. Sigurdsson" userId="b51620a9-a6bc-43cc-8d20-2596b195e64d" providerId="ADAL" clId="{49107E0F-019C-4D27-B182-8CC7F3FC614D}" dt="2023-02-02T18:09:36.650" v="872" actId="20577"/>
          <ac:spMkLst>
            <pc:docMk/>
            <pc:sldMk cId="1235961110" sldId="2146845797"/>
            <ac:spMk id="2" creationId="{4AD063D3-9154-3EE8-CA98-9A4DC143707F}"/>
          </ac:spMkLst>
        </pc:spChg>
      </pc:sldChg>
      <pc:sldChg chg="modSp add del mod">
        <pc:chgData name="Petur Þ. Sigurdsson" userId="b51620a9-a6bc-43cc-8d20-2596b195e64d" providerId="ADAL" clId="{49107E0F-019C-4D27-B182-8CC7F3FC614D}" dt="2023-02-03T12:59:06.044" v="1056" actId="47"/>
        <pc:sldMkLst>
          <pc:docMk/>
          <pc:sldMk cId="1271815205" sldId="2146845798"/>
        </pc:sldMkLst>
        <pc:spChg chg="mod">
          <ac:chgData name="Petur Þ. Sigurdsson" userId="b51620a9-a6bc-43cc-8d20-2596b195e64d" providerId="ADAL" clId="{49107E0F-019C-4D27-B182-8CC7F3FC614D}" dt="2023-02-02T18:10:38.792" v="998" actId="20577"/>
          <ac:spMkLst>
            <pc:docMk/>
            <pc:sldMk cId="1271815205" sldId="2146845798"/>
            <ac:spMk id="2" creationId="{4AD063D3-9154-3EE8-CA98-9A4DC143707F}"/>
          </ac:spMkLst>
        </pc:spChg>
      </pc:sldChg>
      <pc:sldChg chg="delSp modSp mod modAnim modNotesTx">
        <pc:chgData name="Petur Þ. Sigurdsson" userId="b51620a9-a6bc-43cc-8d20-2596b195e64d" providerId="ADAL" clId="{49107E0F-019C-4D27-B182-8CC7F3FC614D}" dt="2023-02-03T12:54:43.147" v="1044"/>
        <pc:sldMkLst>
          <pc:docMk/>
          <pc:sldMk cId="69270841" sldId="2146845799"/>
        </pc:sldMkLst>
        <pc:spChg chg="mod">
          <ac:chgData name="Petur Þ. Sigurdsson" userId="b51620a9-a6bc-43cc-8d20-2596b195e64d" providerId="ADAL" clId="{49107E0F-019C-4D27-B182-8CC7F3FC614D}" dt="2023-02-03T12:54:00.734" v="1041" actId="1076"/>
          <ac:spMkLst>
            <pc:docMk/>
            <pc:sldMk cId="69270841" sldId="2146845799"/>
            <ac:spMk id="5" creationId="{2A3D25E3-B1D9-7775-BFAC-4D3BD31498F1}"/>
          </ac:spMkLst>
        </pc:spChg>
        <pc:spChg chg="del">
          <ac:chgData name="Petur Þ. Sigurdsson" userId="b51620a9-a6bc-43cc-8d20-2596b195e64d" providerId="ADAL" clId="{49107E0F-019C-4D27-B182-8CC7F3FC614D}" dt="2023-02-03T12:52:40.447" v="1004" actId="478"/>
          <ac:spMkLst>
            <pc:docMk/>
            <pc:sldMk cId="69270841" sldId="2146845799"/>
            <ac:spMk id="6" creationId="{2AB67686-9EE1-84FE-E47F-593CA7B48F93}"/>
          </ac:spMkLst>
        </pc:spChg>
        <pc:picChg chg="del">
          <ac:chgData name="Petur Þ. Sigurdsson" userId="b51620a9-a6bc-43cc-8d20-2596b195e64d" providerId="ADAL" clId="{49107E0F-019C-4D27-B182-8CC7F3FC614D}" dt="2023-02-03T12:53:45.664" v="1036" actId="478"/>
          <ac:picMkLst>
            <pc:docMk/>
            <pc:sldMk cId="69270841" sldId="2146845799"/>
            <ac:picMk id="4" creationId="{4B13CAFE-8AD7-F2F7-B717-D9BF75C0A3AD}"/>
          </ac:picMkLst>
        </pc:picChg>
      </pc:sldChg>
      <pc:sldMasterChg chg="delSldLayout">
        <pc:chgData name="Petur Þ. Sigurdsson" userId="b51620a9-a6bc-43cc-8d20-2596b195e64d" providerId="ADAL" clId="{49107E0F-019C-4D27-B182-8CC7F3FC614D}" dt="2023-02-02T18:09:02.812" v="852" actId="47"/>
        <pc:sldMasterMkLst>
          <pc:docMk/>
          <pc:sldMasterMk cId="2359333556" sldId="2147483739"/>
        </pc:sldMasterMkLst>
        <pc:sldLayoutChg chg="del">
          <pc:chgData name="Petur Þ. Sigurdsson" userId="b51620a9-a6bc-43cc-8d20-2596b195e64d" providerId="ADAL" clId="{49107E0F-019C-4D27-B182-8CC7F3FC614D}" dt="2023-02-02T18:09:02.812" v="852" actId="47"/>
          <pc:sldLayoutMkLst>
            <pc:docMk/>
            <pc:sldMasterMk cId="2359333556" sldId="2147483739"/>
            <pc:sldLayoutMk cId="3043058415" sldId="2147483834"/>
          </pc:sldLayoutMkLst>
        </pc:sldLayoutChg>
      </pc:sldMasterChg>
      <pc:sldMasterChg chg="del delSldLayout">
        <pc:chgData name="Petur Þ. Sigurdsson" userId="b51620a9-a6bc-43cc-8d20-2596b195e64d" providerId="ADAL" clId="{49107E0F-019C-4D27-B182-8CC7F3FC614D}" dt="2023-02-02T17:13:21.949" v="300" actId="47"/>
        <pc:sldMasterMkLst>
          <pc:docMk/>
          <pc:sldMasterMk cId="90103866" sldId="2147483760"/>
        </pc:sldMasterMkLst>
        <pc:sldLayoutChg chg="del">
          <pc:chgData name="Petur Þ. Sigurdsson" userId="b51620a9-a6bc-43cc-8d20-2596b195e64d" providerId="ADAL" clId="{49107E0F-019C-4D27-B182-8CC7F3FC614D}" dt="2023-02-02T17:13:21.949" v="300" actId="47"/>
          <pc:sldLayoutMkLst>
            <pc:docMk/>
            <pc:sldMasterMk cId="90103866" sldId="2147483760"/>
            <pc:sldLayoutMk cId="539341992" sldId="2147483761"/>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1505242361" sldId="2147483762"/>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991486311" sldId="2147483763"/>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451970480" sldId="2147483764"/>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1811678957" sldId="2147483765"/>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2646041397" sldId="2147483766"/>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3150106920" sldId="2147483767"/>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1099632193" sldId="2147483768"/>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2684062576" sldId="2147483769"/>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2461037986" sldId="2147483770"/>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4217572662" sldId="2147483771"/>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709698180" sldId="2147483772"/>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2461982648" sldId="2147483773"/>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2259294386" sldId="2147483774"/>
          </pc:sldLayoutMkLst>
        </pc:sldLayoutChg>
        <pc:sldLayoutChg chg="del">
          <pc:chgData name="Petur Þ. Sigurdsson" userId="b51620a9-a6bc-43cc-8d20-2596b195e64d" providerId="ADAL" clId="{49107E0F-019C-4D27-B182-8CC7F3FC614D}" dt="2023-02-02T17:13:21.949" v="300" actId="47"/>
          <pc:sldLayoutMkLst>
            <pc:docMk/>
            <pc:sldMasterMk cId="90103866" sldId="2147483760"/>
            <pc:sldLayoutMk cId="900286651" sldId="2147483775"/>
          </pc:sldLayoutMkLst>
        </pc:sldLayoutChg>
      </pc:sldMasterChg>
    </pc:docChg>
  </pc:docChgLst>
  <pc:docChgLst>
    <pc:chgData name="Petur Þ. Sigurdsson" userId="b51620a9-a6bc-43cc-8d20-2596b195e64d" providerId="ADAL" clId="{DC953C92-5595-4A2D-8031-F95346C77989}"/>
    <pc:docChg chg="undo custSel addSld modSld sldOrd modSection">
      <pc:chgData name="Petur Þ. Sigurdsson" userId="b51620a9-a6bc-43cc-8d20-2596b195e64d" providerId="ADAL" clId="{DC953C92-5595-4A2D-8031-F95346C77989}" dt="2023-03-09T01:56:01.112" v="2283" actId="20577"/>
      <pc:docMkLst>
        <pc:docMk/>
      </pc:docMkLst>
      <pc:sldChg chg="modTransition">
        <pc:chgData name="Petur Þ. Sigurdsson" userId="b51620a9-a6bc-43cc-8d20-2596b195e64d" providerId="ADAL" clId="{DC953C92-5595-4A2D-8031-F95346C77989}" dt="2023-02-27T22:47:37.787" v="440"/>
        <pc:sldMkLst>
          <pc:docMk/>
          <pc:sldMk cId="1881244884" sldId="257"/>
        </pc:sldMkLst>
      </pc:sldChg>
      <pc:sldChg chg="modSp mod modTransition modNotesTx">
        <pc:chgData name="Petur Þ. Sigurdsson" userId="b51620a9-a6bc-43cc-8d20-2596b195e64d" providerId="ADAL" clId="{DC953C92-5595-4A2D-8031-F95346C77989}" dt="2023-03-09T01:56:01.112" v="2283" actId="20577"/>
        <pc:sldMkLst>
          <pc:docMk/>
          <pc:sldMk cId="1494827749" sldId="281"/>
        </pc:sldMkLst>
        <pc:spChg chg="mod">
          <ac:chgData name="Petur Þ. Sigurdsson" userId="b51620a9-a6bc-43cc-8d20-2596b195e64d" providerId="ADAL" clId="{DC953C92-5595-4A2D-8031-F95346C77989}" dt="2023-02-27T16:10:50.918" v="19" actId="20577"/>
          <ac:spMkLst>
            <pc:docMk/>
            <pc:sldMk cId="1494827749" sldId="281"/>
            <ac:spMk id="2" creationId="{5E668870-7918-85EF-91B8-7A0954D3BD85}"/>
          </ac:spMkLst>
        </pc:spChg>
      </pc:sldChg>
      <pc:sldChg chg="modSp mod modNotesTx">
        <pc:chgData name="Petur Þ. Sigurdsson" userId="b51620a9-a6bc-43cc-8d20-2596b195e64d" providerId="ADAL" clId="{DC953C92-5595-4A2D-8031-F95346C77989}" dt="2023-03-09T01:53:19.060" v="2229" actId="20577"/>
        <pc:sldMkLst>
          <pc:docMk/>
          <pc:sldMk cId="537950746" sldId="284"/>
        </pc:sldMkLst>
        <pc:spChg chg="mod">
          <ac:chgData name="Petur Þ. Sigurdsson" userId="b51620a9-a6bc-43cc-8d20-2596b195e64d" providerId="ADAL" clId="{DC953C92-5595-4A2D-8031-F95346C77989}" dt="2023-02-27T22:34:12.220" v="337" actId="20577"/>
          <ac:spMkLst>
            <pc:docMk/>
            <pc:sldMk cId="537950746" sldId="284"/>
            <ac:spMk id="3" creationId="{CCC36C78-F46D-2C41-9B35-4F22BCE032BF}"/>
          </ac:spMkLst>
        </pc:spChg>
        <pc:spChg chg="mod">
          <ac:chgData name="Petur Þ. Sigurdsson" userId="b51620a9-a6bc-43cc-8d20-2596b195e64d" providerId="ADAL" clId="{DC953C92-5595-4A2D-8031-F95346C77989}" dt="2023-02-27T22:37:29.937" v="389" actId="20577"/>
          <ac:spMkLst>
            <pc:docMk/>
            <pc:sldMk cId="537950746" sldId="284"/>
            <ac:spMk id="16" creationId="{C799C0E7-F177-5C95-A780-A8173E4EAFE1}"/>
          </ac:spMkLst>
        </pc:spChg>
        <pc:spChg chg="mod">
          <ac:chgData name="Petur Þ. Sigurdsson" userId="b51620a9-a6bc-43cc-8d20-2596b195e64d" providerId="ADAL" clId="{DC953C92-5595-4A2D-8031-F95346C77989}" dt="2023-02-27T22:38:02.296" v="417" actId="20577"/>
          <ac:spMkLst>
            <pc:docMk/>
            <pc:sldMk cId="537950746" sldId="284"/>
            <ac:spMk id="19" creationId="{9EB2907A-8698-3F20-4DCE-34290BB2EC82}"/>
          </ac:spMkLst>
        </pc:spChg>
      </pc:sldChg>
      <pc:sldChg chg="modNotesTx">
        <pc:chgData name="Petur Þ. Sigurdsson" userId="b51620a9-a6bc-43cc-8d20-2596b195e64d" providerId="ADAL" clId="{DC953C92-5595-4A2D-8031-F95346C77989}" dt="2023-03-09T01:38:46.705" v="2114" actId="20577"/>
        <pc:sldMkLst>
          <pc:docMk/>
          <pc:sldMk cId="767817567" sldId="289"/>
        </pc:sldMkLst>
      </pc:sldChg>
      <pc:sldChg chg="modNotesTx">
        <pc:chgData name="Petur Þ. Sigurdsson" userId="b51620a9-a6bc-43cc-8d20-2596b195e64d" providerId="ADAL" clId="{DC953C92-5595-4A2D-8031-F95346C77989}" dt="2023-03-09T01:42:06.302" v="2115" actId="20577"/>
        <pc:sldMkLst>
          <pc:docMk/>
          <pc:sldMk cId="3806134559" sldId="291"/>
        </pc:sldMkLst>
      </pc:sldChg>
      <pc:sldChg chg="mod ord modShow">
        <pc:chgData name="Petur Þ. Sigurdsson" userId="b51620a9-a6bc-43cc-8d20-2596b195e64d" providerId="ADAL" clId="{DC953C92-5595-4A2D-8031-F95346C77989}" dt="2023-02-27T22:38:57.482" v="423"/>
        <pc:sldMkLst>
          <pc:docMk/>
          <pc:sldMk cId="1838951316" sldId="296"/>
        </pc:sldMkLst>
      </pc:sldChg>
      <pc:sldChg chg="mod ord modShow">
        <pc:chgData name="Petur Þ. Sigurdsson" userId="b51620a9-a6bc-43cc-8d20-2596b195e64d" providerId="ADAL" clId="{DC953C92-5595-4A2D-8031-F95346C77989}" dt="2023-02-27T22:38:50.828" v="421"/>
        <pc:sldMkLst>
          <pc:docMk/>
          <pc:sldMk cId="508330164" sldId="298"/>
        </pc:sldMkLst>
      </pc:sldChg>
      <pc:sldChg chg="modNotesTx">
        <pc:chgData name="Petur Þ. Sigurdsson" userId="b51620a9-a6bc-43cc-8d20-2596b195e64d" providerId="ADAL" clId="{DC953C92-5595-4A2D-8031-F95346C77989}" dt="2023-03-09T01:43:04.817" v="2127" actId="20577"/>
        <pc:sldMkLst>
          <pc:docMk/>
          <pc:sldMk cId="2740033353" sldId="314"/>
        </pc:sldMkLst>
      </pc:sldChg>
      <pc:sldChg chg="modNotesTx">
        <pc:chgData name="Petur Þ. Sigurdsson" userId="b51620a9-a6bc-43cc-8d20-2596b195e64d" providerId="ADAL" clId="{DC953C92-5595-4A2D-8031-F95346C77989}" dt="2023-03-09T01:22:55.206" v="2041" actId="20577"/>
        <pc:sldMkLst>
          <pc:docMk/>
          <pc:sldMk cId="623723392" sldId="2146845775"/>
        </pc:sldMkLst>
      </pc:sldChg>
      <pc:sldChg chg="modNotesTx">
        <pc:chgData name="Petur Þ. Sigurdsson" userId="b51620a9-a6bc-43cc-8d20-2596b195e64d" providerId="ADAL" clId="{DC953C92-5595-4A2D-8031-F95346C77989}" dt="2023-02-27T23:28:39.872" v="450" actId="20577"/>
        <pc:sldMkLst>
          <pc:docMk/>
          <pc:sldMk cId="4181921628" sldId="2146845781"/>
        </pc:sldMkLst>
      </pc:sldChg>
      <pc:sldChg chg="modNotesTx">
        <pc:chgData name="Petur Þ. Sigurdsson" userId="b51620a9-a6bc-43cc-8d20-2596b195e64d" providerId="ADAL" clId="{DC953C92-5595-4A2D-8031-F95346C77989}" dt="2023-03-08T22:48:50.606" v="722" actId="20577"/>
        <pc:sldMkLst>
          <pc:docMk/>
          <pc:sldMk cId="4208992016" sldId="2146845789"/>
        </pc:sldMkLst>
      </pc:sldChg>
      <pc:sldChg chg="modSp mod">
        <pc:chgData name="Petur Þ. Sigurdsson" userId="b51620a9-a6bc-43cc-8d20-2596b195e64d" providerId="ADAL" clId="{DC953C92-5595-4A2D-8031-F95346C77989}" dt="2023-02-27T22:45:25.318" v="438" actId="20577"/>
        <pc:sldMkLst>
          <pc:docMk/>
          <pc:sldMk cId="1882139805" sldId="2146845790"/>
        </pc:sldMkLst>
        <pc:spChg chg="mod">
          <ac:chgData name="Petur Þ. Sigurdsson" userId="b51620a9-a6bc-43cc-8d20-2596b195e64d" providerId="ADAL" clId="{DC953C92-5595-4A2D-8031-F95346C77989}" dt="2023-02-27T22:45:25.318" v="438" actId="20577"/>
          <ac:spMkLst>
            <pc:docMk/>
            <pc:sldMk cId="1882139805" sldId="2146845790"/>
            <ac:spMk id="11" creationId="{915ABFCB-D2C0-FD3E-AE94-573FC1A80F48}"/>
          </ac:spMkLst>
        </pc:spChg>
      </pc:sldChg>
      <pc:sldChg chg="modNotesTx">
        <pc:chgData name="Petur Þ. Sigurdsson" userId="b51620a9-a6bc-43cc-8d20-2596b195e64d" providerId="ADAL" clId="{DC953C92-5595-4A2D-8031-F95346C77989}" dt="2023-03-09T01:48:19.773" v="2158" actId="113"/>
        <pc:sldMkLst>
          <pc:docMk/>
          <pc:sldMk cId="2016697247" sldId="2146845792"/>
        </pc:sldMkLst>
      </pc:sldChg>
      <pc:sldChg chg="modNotesTx">
        <pc:chgData name="Petur Þ. Sigurdsson" userId="b51620a9-a6bc-43cc-8d20-2596b195e64d" providerId="ADAL" clId="{DC953C92-5595-4A2D-8031-F95346C77989}" dt="2023-03-09T01:50:39.182" v="2198" actId="20577"/>
        <pc:sldMkLst>
          <pc:docMk/>
          <pc:sldMk cId="4042755639" sldId="2146845794"/>
        </pc:sldMkLst>
      </pc:sldChg>
      <pc:sldChg chg="modNotesTx">
        <pc:chgData name="Petur Þ. Sigurdsson" userId="b51620a9-a6bc-43cc-8d20-2596b195e64d" providerId="ADAL" clId="{DC953C92-5595-4A2D-8031-F95346C77989}" dt="2023-03-09T01:54:22.838" v="2282" actId="20577"/>
        <pc:sldMkLst>
          <pc:docMk/>
          <pc:sldMk cId="1392813557" sldId="2146845795"/>
        </pc:sldMkLst>
      </pc:sldChg>
      <pc:sldChg chg="modNotesTx">
        <pc:chgData name="Petur Þ. Sigurdsson" userId="b51620a9-a6bc-43cc-8d20-2596b195e64d" providerId="ADAL" clId="{DC953C92-5595-4A2D-8031-F95346C77989}" dt="2023-03-09T01:30:16.116" v="2113" actId="20577"/>
        <pc:sldMkLst>
          <pc:docMk/>
          <pc:sldMk cId="1138879155" sldId="2146845800"/>
        </pc:sldMkLst>
      </pc:sldChg>
      <pc:sldChg chg="addSp delSp modSp mod modAnim modNotesTx">
        <pc:chgData name="Petur Þ. Sigurdsson" userId="b51620a9-a6bc-43cc-8d20-2596b195e64d" providerId="ADAL" clId="{DC953C92-5595-4A2D-8031-F95346C77989}" dt="2023-03-08T23:06:58.958" v="1037" actId="20577"/>
        <pc:sldMkLst>
          <pc:docMk/>
          <pc:sldMk cId="1215329021" sldId="2146845801"/>
        </pc:sldMkLst>
        <pc:spChg chg="mod">
          <ac:chgData name="Petur Þ. Sigurdsson" userId="b51620a9-a6bc-43cc-8d20-2596b195e64d" providerId="ADAL" clId="{DC953C92-5595-4A2D-8031-F95346C77989}" dt="2023-02-27T22:19:31.624" v="80" actId="1076"/>
          <ac:spMkLst>
            <pc:docMk/>
            <pc:sldMk cId="1215329021" sldId="2146845801"/>
            <ac:spMk id="180" creationId="{FF79994B-A8AA-D610-42DE-56405CD81B5E}"/>
          </ac:spMkLst>
        </pc:spChg>
        <pc:picChg chg="add mod">
          <ac:chgData name="Petur Þ. Sigurdsson" userId="b51620a9-a6bc-43cc-8d20-2596b195e64d" providerId="ADAL" clId="{DC953C92-5595-4A2D-8031-F95346C77989}" dt="2023-02-27T22:21:33.250" v="91" actId="14100"/>
          <ac:picMkLst>
            <pc:docMk/>
            <pc:sldMk cId="1215329021" sldId="2146845801"/>
            <ac:picMk id="181" creationId="{ED196FA8-219A-2156-A2FF-59D662641476}"/>
          </ac:picMkLst>
        </pc:picChg>
        <pc:picChg chg="add mod">
          <ac:chgData name="Petur Þ. Sigurdsson" userId="b51620a9-a6bc-43cc-8d20-2596b195e64d" providerId="ADAL" clId="{DC953C92-5595-4A2D-8031-F95346C77989}" dt="2023-02-27T22:25:18.014" v="112" actId="1076"/>
          <ac:picMkLst>
            <pc:docMk/>
            <pc:sldMk cId="1215329021" sldId="2146845801"/>
            <ac:picMk id="182" creationId="{1BA852CE-8148-C9B6-5E44-250B9B613CD9}"/>
          </ac:picMkLst>
        </pc:picChg>
        <pc:picChg chg="mod">
          <ac:chgData name="Petur Þ. Sigurdsson" userId="b51620a9-a6bc-43cc-8d20-2596b195e64d" providerId="ADAL" clId="{DC953C92-5595-4A2D-8031-F95346C77989}" dt="2023-02-27T22:24:19.062" v="106" actId="1076"/>
          <ac:picMkLst>
            <pc:docMk/>
            <pc:sldMk cId="1215329021" sldId="2146845801"/>
            <ac:picMk id="188" creationId="{8CEF19DC-D696-055C-3DEF-E3432D2A90FD}"/>
          </ac:picMkLst>
        </pc:picChg>
        <pc:picChg chg="add del">
          <ac:chgData name="Petur Þ. Sigurdsson" userId="b51620a9-a6bc-43cc-8d20-2596b195e64d" providerId="ADAL" clId="{DC953C92-5595-4A2D-8031-F95346C77989}" dt="2023-02-27T22:15:49.820" v="60"/>
          <ac:picMkLst>
            <pc:docMk/>
            <pc:sldMk cId="1215329021" sldId="2146845801"/>
            <ac:picMk id="1026" creationId="{42EF77F4-BDAC-F4D0-109C-A522071396F5}"/>
          </ac:picMkLst>
        </pc:picChg>
        <pc:picChg chg="add mod">
          <ac:chgData name="Petur Þ. Sigurdsson" userId="b51620a9-a6bc-43cc-8d20-2596b195e64d" providerId="ADAL" clId="{DC953C92-5595-4A2D-8031-F95346C77989}" dt="2023-02-27T22:21:49.690" v="95" actId="1076"/>
          <ac:picMkLst>
            <pc:docMk/>
            <pc:sldMk cId="1215329021" sldId="2146845801"/>
            <ac:picMk id="1028" creationId="{9EFFF420-4F2D-C6ED-8726-35331F358EC6}"/>
          </ac:picMkLst>
        </pc:picChg>
        <pc:picChg chg="add mod">
          <ac:chgData name="Petur Þ. Sigurdsson" userId="b51620a9-a6bc-43cc-8d20-2596b195e64d" providerId="ADAL" clId="{DC953C92-5595-4A2D-8031-F95346C77989}" dt="2023-02-27T22:21:47.658" v="94" actId="1076"/>
          <ac:picMkLst>
            <pc:docMk/>
            <pc:sldMk cId="1215329021" sldId="2146845801"/>
            <ac:picMk id="1032" creationId="{5C99B929-B9CD-7A77-B57E-2FB1CA866043}"/>
          </ac:picMkLst>
        </pc:picChg>
        <pc:picChg chg="mod">
          <ac:chgData name="Petur Þ. Sigurdsson" userId="b51620a9-a6bc-43cc-8d20-2596b195e64d" providerId="ADAL" clId="{DC953C92-5595-4A2D-8031-F95346C77989}" dt="2023-02-27T22:24:20.975" v="107" actId="1076"/>
          <ac:picMkLst>
            <pc:docMk/>
            <pc:sldMk cId="1215329021" sldId="2146845801"/>
            <ac:picMk id="1036" creationId="{DED619D0-A432-8919-9AED-C6E6504B4777}"/>
          </ac:picMkLst>
        </pc:picChg>
        <pc:picChg chg="del">
          <ac:chgData name="Petur Þ. Sigurdsson" userId="b51620a9-a6bc-43cc-8d20-2596b195e64d" providerId="ADAL" clId="{DC953C92-5595-4A2D-8031-F95346C77989}" dt="2023-02-27T22:24:00.563" v="100" actId="478"/>
          <ac:picMkLst>
            <pc:docMk/>
            <pc:sldMk cId="1215329021" sldId="2146845801"/>
            <ac:picMk id="1038" creationId="{042BE31D-96EC-F135-BD5A-56FF226D0854}"/>
          </ac:picMkLst>
        </pc:picChg>
        <pc:picChg chg="mod">
          <ac:chgData name="Petur Þ. Sigurdsson" userId="b51620a9-a6bc-43cc-8d20-2596b195e64d" providerId="ADAL" clId="{DC953C92-5595-4A2D-8031-F95346C77989}" dt="2023-02-27T22:24:22.392" v="108" actId="1076"/>
          <ac:picMkLst>
            <pc:docMk/>
            <pc:sldMk cId="1215329021" sldId="2146845801"/>
            <ac:picMk id="1044" creationId="{40FB5004-09BA-BFAC-D7C7-7D81A2DE2F43}"/>
          </ac:picMkLst>
        </pc:picChg>
      </pc:sldChg>
      <pc:sldChg chg="modSp add mod ord modShow modNotesTx">
        <pc:chgData name="Petur Þ. Sigurdsson" userId="b51620a9-a6bc-43cc-8d20-2596b195e64d" providerId="ADAL" clId="{DC953C92-5595-4A2D-8031-F95346C77989}" dt="2023-02-27T23:06:15.170" v="444" actId="20577"/>
        <pc:sldMkLst>
          <pc:docMk/>
          <pc:sldMk cId="4144441755" sldId="2146845802"/>
        </pc:sldMkLst>
        <pc:spChg chg="mod">
          <ac:chgData name="Petur Þ. Sigurdsson" userId="b51620a9-a6bc-43cc-8d20-2596b195e64d" providerId="ADAL" clId="{DC953C92-5595-4A2D-8031-F95346C77989}" dt="2023-02-27T22:33:17.270" v="328" actId="14100"/>
          <ac:spMkLst>
            <pc:docMk/>
            <pc:sldMk cId="4144441755" sldId="2146845802"/>
            <ac:spMk id="16" creationId="{C799C0E7-F177-5C95-A780-A8173E4EAFE1}"/>
          </ac:spMkLst>
        </pc:spChg>
      </pc:sldChg>
    </pc:docChg>
  </pc:docChgLst>
  <pc:docChgLst>
    <pc:chgData name="Petur Þ. Sigurdsson" userId="b51620a9-a6bc-43cc-8d20-2596b195e64d" providerId="ADAL" clId="{C3DBAFF4-161B-4C3D-ABBA-E68022FAE238}"/>
    <pc:docChg chg="undo redo custSel addSld delSld modSld modSection">
      <pc:chgData name="Petur Þ. Sigurdsson" userId="b51620a9-a6bc-43cc-8d20-2596b195e64d" providerId="ADAL" clId="{C3DBAFF4-161B-4C3D-ABBA-E68022FAE238}" dt="2023-02-22T13:36:59.282" v="571" actId="20577"/>
      <pc:docMkLst>
        <pc:docMk/>
      </pc:docMkLst>
      <pc:sldChg chg="modSp mod">
        <pc:chgData name="Petur Þ. Sigurdsson" userId="b51620a9-a6bc-43cc-8d20-2596b195e64d" providerId="ADAL" clId="{C3DBAFF4-161B-4C3D-ABBA-E68022FAE238}" dt="2023-02-22T13:36:24.710" v="557" actId="5793"/>
        <pc:sldMkLst>
          <pc:docMk/>
          <pc:sldMk cId="1494827749" sldId="281"/>
        </pc:sldMkLst>
        <pc:spChg chg="mod">
          <ac:chgData name="Petur Þ. Sigurdsson" userId="b51620a9-a6bc-43cc-8d20-2596b195e64d" providerId="ADAL" clId="{C3DBAFF4-161B-4C3D-ABBA-E68022FAE238}" dt="2023-02-22T13:36:24.710" v="557" actId="5793"/>
          <ac:spMkLst>
            <pc:docMk/>
            <pc:sldMk cId="1494827749" sldId="281"/>
            <ac:spMk id="2" creationId="{5E668870-7918-85EF-91B8-7A0954D3BD85}"/>
          </ac:spMkLst>
        </pc:spChg>
      </pc:sldChg>
      <pc:sldChg chg="modNotesTx">
        <pc:chgData name="Petur Þ. Sigurdsson" userId="b51620a9-a6bc-43cc-8d20-2596b195e64d" providerId="ADAL" clId="{C3DBAFF4-161B-4C3D-ABBA-E68022FAE238}" dt="2023-02-22T12:22:21.541" v="12" actId="20577"/>
        <pc:sldMkLst>
          <pc:docMk/>
          <pc:sldMk cId="2740033353" sldId="314"/>
        </pc:sldMkLst>
      </pc:sldChg>
      <pc:sldChg chg="del mod modShow">
        <pc:chgData name="Petur Þ. Sigurdsson" userId="b51620a9-a6bc-43cc-8d20-2596b195e64d" providerId="ADAL" clId="{C3DBAFF4-161B-4C3D-ABBA-E68022FAE238}" dt="2023-02-22T13:35:08.031" v="528" actId="47"/>
        <pc:sldMkLst>
          <pc:docMk/>
          <pc:sldMk cId="2890124613" sldId="1716"/>
        </pc:sldMkLst>
      </pc:sldChg>
      <pc:sldChg chg="del mod modShow">
        <pc:chgData name="Petur Þ. Sigurdsson" userId="b51620a9-a6bc-43cc-8d20-2596b195e64d" providerId="ADAL" clId="{C3DBAFF4-161B-4C3D-ABBA-E68022FAE238}" dt="2023-02-22T13:35:05.621" v="527" actId="47"/>
        <pc:sldMkLst>
          <pc:docMk/>
          <pc:sldMk cId="886955299" sldId="1744"/>
        </pc:sldMkLst>
      </pc:sldChg>
      <pc:sldChg chg="modNotesTx">
        <pc:chgData name="Petur Þ. Sigurdsson" userId="b51620a9-a6bc-43cc-8d20-2596b195e64d" providerId="ADAL" clId="{C3DBAFF4-161B-4C3D-ABBA-E68022FAE238}" dt="2023-02-22T12:24:32.545" v="40" actId="20577"/>
        <pc:sldMkLst>
          <pc:docMk/>
          <pc:sldMk cId="623723392" sldId="2146845775"/>
        </pc:sldMkLst>
      </pc:sldChg>
      <pc:sldChg chg="delSp del mod modShow">
        <pc:chgData name="Petur Þ. Sigurdsson" userId="b51620a9-a6bc-43cc-8d20-2596b195e64d" providerId="ADAL" clId="{C3DBAFF4-161B-4C3D-ABBA-E68022FAE238}" dt="2023-02-22T13:33:48.901" v="473" actId="47"/>
        <pc:sldMkLst>
          <pc:docMk/>
          <pc:sldMk cId="4261425299" sldId="2146845785"/>
        </pc:sldMkLst>
        <pc:spChg chg="del">
          <ac:chgData name="Petur Þ. Sigurdsson" userId="b51620a9-a6bc-43cc-8d20-2596b195e64d" providerId="ADAL" clId="{C3DBAFF4-161B-4C3D-ABBA-E68022FAE238}" dt="2023-02-22T12:47:41.893" v="64" actId="478"/>
          <ac:spMkLst>
            <pc:docMk/>
            <pc:sldMk cId="4261425299" sldId="2146845785"/>
            <ac:spMk id="1024" creationId="{73763C78-D3FE-A58C-D6AA-729B7B6BECBB}"/>
          </ac:spMkLst>
        </pc:spChg>
      </pc:sldChg>
      <pc:sldChg chg="delSp del mod modShow">
        <pc:chgData name="Petur Þ. Sigurdsson" userId="b51620a9-a6bc-43cc-8d20-2596b195e64d" providerId="ADAL" clId="{C3DBAFF4-161B-4C3D-ABBA-E68022FAE238}" dt="2023-02-22T13:35:03.612" v="526" actId="47"/>
        <pc:sldMkLst>
          <pc:docMk/>
          <pc:sldMk cId="1780533768" sldId="2146845786"/>
        </pc:sldMkLst>
        <pc:spChg chg="del">
          <ac:chgData name="Petur Þ. Sigurdsson" userId="b51620a9-a6bc-43cc-8d20-2596b195e64d" providerId="ADAL" clId="{C3DBAFF4-161B-4C3D-ABBA-E68022FAE238}" dt="2023-02-22T12:47:49.923" v="65" actId="478"/>
          <ac:spMkLst>
            <pc:docMk/>
            <pc:sldMk cId="1780533768" sldId="2146845786"/>
            <ac:spMk id="1033" creationId="{084307CF-B764-DBBA-E908-10A91E0170AF}"/>
          </ac:spMkLst>
        </pc:spChg>
      </pc:sldChg>
      <pc:sldChg chg="modNotesTx">
        <pc:chgData name="Petur Þ. Sigurdsson" userId="b51620a9-a6bc-43cc-8d20-2596b195e64d" providerId="ADAL" clId="{C3DBAFF4-161B-4C3D-ABBA-E68022FAE238}" dt="2023-02-22T12:22:47.923" v="31" actId="20577"/>
        <pc:sldMkLst>
          <pc:docMk/>
          <pc:sldMk cId="4208992016" sldId="2146845789"/>
        </pc:sldMkLst>
      </pc:sldChg>
      <pc:sldChg chg="modNotesTx">
        <pc:chgData name="Petur Þ. Sigurdsson" userId="b51620a9-a6bc-43cc-8d20-2596b195e64d" providerId="ADAL" clId="{C3DBAFF4-161B-4C3D-ABBA-E68022FAE238}" dt="2023-02-22T12:26:47.449" v="63" actId="20577"/>
        <pc:sldMkLst>
          <pc:docMk/>
          <pc:sldMk cId="2016697247" sldId="2146845792"/>
        </pc:sldMkLst>
      </pc:sldChg>
      <pc:sldChg chg="del">
        <pc:chgData name="Petur Þ. Sigurdsson" userId="b51620a9-a6bc-43cc-8d20-2596b195e64d" providerId="ADAL" clId="{C3DBAFF4-161B-4C3D-ABBA-E68022FAE238}" dt="2023-02-22T13:35:14.731" v="529" actId="47"/>
        <pc:sldMkLst>
          <pc:docMk/>
          <pc:sldMk cId="2286004072" sldId="2146845793"/>
        </pc:sldMkLst>
      </pc:sldChg>
      <pc:sldChg chg="modNotesTx">
        <pc:chgData name="Petur Þ. Sigurdsson" userId="b51620a9-a6bc-43cc-8d20-2596b195e64d" providerId="ADAL" clId="{C3DBAFF4-161B-4C3D-ABBA-E68022FAE238}" dt="2023-02-22T13:36:59.282" v="571" actId="20577"/>
        <pc:sldMkLst>
          <pc:docMk/>
          <pc:sldMk cId="1235961110" sldId="2146845797"/>
        </pc:sldMkLst>
      </pc:sldChg>
      <pc:sldChg chg="addSp delSp modSp mod delAnim modAnim">
        <pc:chgData name="Petur Þ. Sigurdsson" userId="b51620a9-a6bc-43cc-8d20-2596b195e64d" providerId="ADAL" clId="{C3DBAFF4-161B-4C3D-ABBA-E68022FAE238}" dt="2023-02-22T13:29:25.860" v="350" actId="27636"/>
        <pc:sldMkLst>
          <pc:docMk/>
          <pc:sldMk cId="1138879155" sldId="2146845800"/>
        </pc:sldMkLst>
        <pc:spChg chg="add del mod">
          <ac:chgData name="Petur Þ. Sigurdsson" userId="b51620a9-a6bc-43cc-8d20-2596b195e64d" providerId="ADAL" clId="{C3DBAFF4-161B-4C3D-ABBA-E68022FAE238}" dt="2023-02-22T13:29:25.860" v="350" actId="27636"/>
          <ac:spMkLst>
            <pc:docMk/>
            <pc:sldMk cId="1138879155" sldId="2146845800"/>
            <ac:spMk id="179" creationId="{598E6C06-0AD4-B7A0-B56A-0E941E9ADDE8}"/>
          </ac:spMkLst>
        </pc:spChg>
        <pc:spChg chg="add del mod">
          <ac:chgData name="Petur Þ. Sigurdsson" userId="b51620a9-a6bc-43cc-8d20-2596b195e64d" providerId="ADAL" clId="{C3DBAFF4-161B-4C3D-ABBA-E68022FAE238}" dt="2023-02-22T13:29:25.860" v="350" actId="27636"/>
          <ac:spMkLst>
            <pc:docMk/>
            <pc:sldMk cId="1138879155" sldId="2146845800"/>
            <ac:spMk id="180" creationId="{FF79994B-A8AA-D610-42DE-56405CD81B5E}"/>
          </ac:spMkLst>
        </pc:spChg>
        <pc:grpChg chg="add del mod">
          <ac:chgData name="Petur Þ. Sigurdsson" userId="b51620a9-a6bc-43cc-8d20-2596b195e64d" providerId="ADAL" clId="{C3DBAFF4-161B-4C3D-ABBA-E68022FAE238}" dt="2023-02-22T13:29:25.860" v="350" actId="27636"/>
          <ac:grpSpMkLst>
            <pc:docMk/>
            <pc:sldMk cId="1138879155" sldId="2146845800"/>
            <ac:grpSpMk id="178" creationId="{286DF29C-5D7B-253E-94F2-AEE637DFF215}"/>
          </ac:grpSpMkLst>
        </pc:grpChg>
        <pc:picChg chg="del mod">
          <ac:chgData name="Petur Þ. Sigurdsson" userId="b51620a9-a6bc-43cc-8d20-2596b195e64d" providerId="ADAL" clId="{C3DBAFF4-161B-4C3D-ABBA-E68022FAE238}" dt="2023-02-22T12:52:51.770" v="96" actId="478"/>
          <ac:picMkLst>
            <pc:docMk/>
            <pc:sldMk cId="1138879155" sldId="2146845800"/>
            <ac:picMk id="181" creationId="{A6C3FD76-8935-6362-2D37-FF06A81E2CF1}"/>
          </ac:picMkLst>
        </pc:picChg>
        <pc:picChg chg="del mod">
          <ac:chgData name="Petur Þ. Sigurdsson" userId="b51620a9-a6bc-43cc-8d20-2596b195e64d" providerId="ADAL" clId="{C3DBAFF4-161B-4C3D-ABBA-E68022FAE238}" dt="2023-02-22T12:53:10.743" v="104" actId="478"/>
          <ac:picMkLst>
            <pc:docMk/>
            <pc:sldMk cId="1138879155" sldId="2146845800"/>
            <ac:picMk id="182" creationId="{862524D7-1428-49F0-25F9-D692E48A08A5}"/>
          </ac:picMkLst>
        </pc:picChg>
        <pc:picChg chg="add del mod">
          <ac:chgData name="Petur Þ. Sigurdsson" userId="b51620a9-a6bc-43cc-8d20-2596b195e64d" providerId="ADAL" clId="{C3DBAFF4-161B-4C3D-ABBA-E68022FAE238}" dt="2023-02-22T13:29:25.860" v="350" actId="27636"/>
          <ac:picMkLst>
            <pc:docMk/>
            <pc:sldMk cId="1138879155" sldId="2146845800"/>
            <ac:picMk id="183" creationId="{BE42EC45-9D26-26DA-3CCA-F3587162CE8B}"/>
          </ac:picMkLst>
        </pc:picChg>
        <pc:picChg chg="add del mod">
          <ac:chgData name="Petur Þ. Sigurdsson" userId="b51620a9-a6bc-43cc-8d20-2596b195e64d" providerId="ADAL" clId="{C3DBAFF4-161B-4C3D-ABBA-E68022FAE238}" dt="2023-02-22T13:29:25.860" v="350" actId="27636"/>
          <ac:picMkLst>
            <pc:docMk/>
            <pc:sldMk cId="1138879155" sldId="2146845800"/>
            <ac:picMk id="184" creationId="{0DA5A0EC-590E-E5A3-842A-A593C43E9937}"/>
          </ac:picMkLst>
        </pc:picChg>
        <pc:picChg chg="del mod">
          <ac:chgData name="Petur Þ. Sigurdsson" userId="b51620a9-a6bc-43cc-8d20-2596b195e64d" providerId="ADAL" clId="{C3DBAFF4-161B-4C3D-ABBA-E68022FAE238}" dt="2023-02-22T12:53:08.418" v="103" actId="478"/>
          <ac:picMkLst>
            <pc:docMk/>
            <pc:sldMk cId="1138879155" sldId="2146845800"/>
            <ac:picMk id="185" creationId="{3235EBE6-3765-37A7-654D-DF0548B18DA7}"/>
          </ac:picMkLst>
        </pc:picChg>
        <pc:picChg chg="del mod">
          <ac:chgData name="Petur Þ. Sigurdsson" userId="b51620a9-a6bc-43cc-8d20-2596b195e64d" providerId="ADAL" clId="{C3DBAFF4-161B-4C3D-ABBA-E68022FAE238}" dt="2023-02-22T12:52:59.562" v="100" actId="478"/>
          <ac:picMkLst>
            <pc:docMk/>
            <pc:sldMk cId="1138879155" sldId="2146845800"/>
            <ac:picMk id="186" creationId="{DB46EAA6-559B-C614-5552-B605B9593499}"/>
          </ac:picMkLst>
        </pc:picChg>
        <pc:picChg chg="del mod">
          <ac:chgData name="Petur Þ. Sigurdsson" userId="b51620a9-a6bc-43cc-8d20-2596b195e64d" providerId="ADAL" clId="{C3DBAFF4-161B-4C3D-ABBA-E68022FAE238}" dt="2023-02-22T12:53:13.747" v="105" actId="478"/>
          <ac:picMkLst>
            <pc:docMk/>
            <pc:sldMk cId="1138879155" sldId="2146845800"/>
            <ac:picMk id="187" creationId="{4CABA1FD-C4AB-11D7-12F4-B3FB4ED53326}"/>
          </ac:picMkLst>
        </pc:picChg>
        <pc:picChg chg="add del mod">
          <ac:chgData name="Petur Þ. Sigurdsson" userId="b51620a9-a6bc-43cc-8d20-2596b195e64d" providerId="ADAL" clId="{C3DBAFF4-161B-4C3D-ABBA-E68022FAE238}" dt="2023-02-22T13:29:25.860" v="350" actId="27636"/>
          <ac:picMkLst>
            <pc:docMk/>
            <pc:sldMk cId="1138879155" sldId="2146845800"/>
            <ac:picMk id="188" creationId="{8CEF19DC-D696-055C-3DEF-E3432D2A90FD}"/>
          </ac:picMkLst>
        </pc:picChg>
        <pc:picChg chg="del mod">
          <ac:chgData name="Petur Þ. Sigurdsson" userId="b51620a9-a6bc-43cc-8d20-2596b195e64d" providerId="ADAL" clId="{C3DBAFF4-161B-4C3D-ABBA-E68022FAE238}" dt="2023-02-22T12:52:47.219" v="94" actId="478"/>
          <ac:picMkLst>
            <pc:docMk/>
            <pc:sldMk cId="1138879155" sldId="2146845800"/>
            <ac:picMk id="189" creationId="{8651BE00-0DC5-DFAA-B197-E3DCA5CAAEB5}"/>
          </ac:picMkLst>
        </pc:picChg>
        <pc:picChg chg="del mod">
          <ac:chgData name="Petur Þ. Sigurdsson" userId="b51620a9-a6bc-43cc-8d20-2596b195e64d" providerId="ADAL" clId="{C3DBAFF4-161B-4C3D-ABBA-E68022FAE238}" dt="2023-02-22T12:52:53.531" v="97" actId="478"/>
          <ac:picMkLst>
            <pc:docMk/>
            <pc:sldMk cId="1138879155" sldId="2146845800"/>
            <ac:picMk id="190" creationId="{8D1E2AD4-006E-97BA-A3D3-EA07E0BA8827}"/>
          </ac:picMkLst>
        </pc:picChg>
        <pc:picChg chg="del mod">
          <ac:chgData name="Petur Þ. Sigurdsson" userId="b51620a9-a6bc-43cc-8d20-2596b195e64d" providerId="ADAL" clId="{C3DBAFF4-161B-4C3D-ABBA-E68022FAE238}" dt="2023-02-22T12:52:55.881" v="98" actId="478"/>
          <ac:picMkLst>
            <pc:docMk/>
            <pc:sldMk cId="1138879155" sldId="2146845800"/>
            <ac:picMk id="191" creationId="{85E11127-9911-E813-D441-B6497B464095}"/>
          </ac:picMkLst>
        </pc:picChg>
        <pc:picChg chg="del mod">
          <ac:chgData name="Petur Þ. Sigurdsson" userId="b51620a9-a6bc-43cc-8d20-2596b195e64d" providerId="ADAL" clId="{C3DBAFF4-161B-4C3D-ABBA-E68022FAE238}" dt="2023-02-22T12:52:49.810" v="95" actId="478"/>
          <ac:picMkLst>
            <pc:docMk/>
            <pc:sldMk cId="1138879155" sldId="2146845800"/>
            <ac:picMk id="192" creationId="{0892E211-A23A-B36E-EB3C-AD09E9D53341}"/>
          </ac:picMkLst>
        </pc:picChg>
        <pc:picChg chg="del mod">
          <ac:chgData name="Petur Þ. Sigurdsson" userId="b51620a9-a6bc-43cc-8d20-2596b195e64d" providerId="ADAL" clId="{C3DBAFF4-161B-4C3D-ABBA-E68022FAE238}" dt="2023-02-22T12:52:57.431" v="99" actId="478"/>
          <ac:picMkLst>
            <pc:docMk/>
            <pc:sldMk cId="1138879155" sldId="2146845800"/>
            <ac:picMk id="193" creationId="{885AF920-9DE7-F52D-AD8C-F358DFBEF94B}"/>
          </ac:picMkLst>
        </pc:picChg>
        <pc:picChg chg="del mod">
          <ac:chgData name="Petur Þ. Sigurdsson" userId="b51620a9-a6bc-43cc-8d20-2596b195e64d" providerId="ADAL" clId="{C3DBAFF4-161B-4C3D-ABBA-E68022FAE238}" dt="2023-02-22T12:53:04.588" v="102" actId="478"/>
          <ac:picMkLst>
            <pc:docMk/>
            <pc:sldMk cId="1138879155" sldId="2146845800"/>
            <ac:picMk id="194" creationId="{EA3B9266-BE34-AD3D-0AE4-3B0F3C30AAB2}"/>
          </ac:picMkLst>
        </pc:picChg>
        <pc:picChg chg="add del mod">
          <ac:chgData name="Petur Þ. Sigurdsson" userId="b51620a9-a6bc-43cc-8d20-2596b195e64d" providerId="ADAL" clId="{C3DBAFF4-161B-4C3D-ABBA-E68022FAE238}" dt="2023-02-22T13:29:25.860" v="350" actId="27636"/>
          <ac:picMkLst>
            <pc:docMk/>
            <pc:sldMk cId="1138879155" sldId="2146845800"/>
            <ac:picMk id="1024" creationId="{3E1919BD-2E17-6510-ABA0-73991E48B505}"/>
          </ac:picMkLst>
        </pc:picChg>
        <pc:picChg chg="add del mod">
          <ac:chgData name="Petur Þ. Sigurdsson" userId="b51620a9-a6bc-43cc-8d20-2596b195e64d" providerId="ADAL" clId="{C3DBAFF4-161B-4C3D-ABBA-E68022FAE238}" dt="2023-02-22T13:29:25.860" v="350" actId="27636"/>
          <ac:picMkLst>
            <pc:docMk/>
            <pc:sldMk cId="1138879155" sldId="2146845800"/>
            <ac:picMk id="1025" creationId="{86152BFA-502C-73E6-6B90-799D99423999}"/>
          </ac:picMkLst>
        </pc:picChg>
        <pc:picChg chg="del mod">
          <ac:chgData name="Petur Þ. Sigurdsson" userId="b51620a9-a6bc-43cc-8d20-2596b195e64d" providerId="ADAL" clId="{C3DBAFF4-161B-4C3D-ABBA-E68022FAE238}" dt="2023-02-22T12:53:02.311" v="101" actId="478"/>
          <ac:picMkLst>
            <pc:docMk/>
            <pc:sldMk cId="1138879155" sldId="2146845800"/>
            <ac:picMk id="1026" creationId="{486E7092-742D-3D65-C246-A8D16F59915E}"/>
          </ac:picMkLst>
        </pc:picChg>
        <pc:picChg chg="add del mod">
          <ac:chgData name="Petur Þ. Sigurdsson" userId="b51620a9-a6bc-43cc-8d20-2596b195e64d" providerId="ADAL" clId="{C3DBAFF4-161B-4C3D-ABBA-E68022FAE238}" dt="2023-02-22T13:29:25.860" v="350" actId="27636"/>
          <ac:picMkLst>
            <pc:docMk/>
            <pc:sldMk cId="1138879155" sldId="2146845800"/>
            <ac:picMk id="1027" creationId="{5D705AF9-9174-E105-2AD5-9E71BB270AA8}"/>
          </ac:picMkLst>
        </pc:picChg>
      </pc:sldChg>
      <pc:sldChg chg="addSp delSp modSp mod addAnim delAnim modAnim modNotesTx">
        <pc:chgData name="Petur Þ. Sigurdsson" userId="b51620a9-a6bc-43cc-8d20-2596b195e64d" providerId="ADAL" clId="{C3DBAFF4-161B-4C3D-ABBA-E68022FAE238}" dt="2023-02-22T13:34:38.959" v="525"/>
        <pc:sldMkLst>
          <pc:docMk/>
          <pc:sldMk cId="1215329021" sldId="2146845801"/>
        </pc:sldMkLst>
        <pc:spChg chg="mod">
          <ac:chgData name="Petur Þ. Sigurdsson" userId="b51620a9-a6bc-43cc-8d20-2596b195e64d" providerId="ADAL" clId="{C3DBAFF4-161B-4C3D-ABBA-E68022FAE238}" dt="2023-02-22T12:50:12.624" v="88" actId="20577"/>
          <ac:spMkLst>
            <pc:docMk/>
            <pc:sldMk cId="1215329021" sldId="2146845801"/>
            <ac:spMk id="179" creationId="{598E6C06-0AD4-B7A0-B56A-0E941E9ADDE8}"/>
          </ac:spMkLst>
        </pc:spChg>
        <pc:spChg chg="mod">
          <ac:chgData name="Petur Þ. Sigurdsson" userId="b51620a9-a6bc-43cc-8d20-2596b195e64d" providerId="ADAL" clId="{C3DBAFF4-161B-4C3D-ABBA-E68022FAE238}" dt="2023-02-22T13:25:01.491" v="336" actId="14100"/>
          <ac:spMkLst>
            <pc:docMk/>
            <pc:sldMk cId="1215329021" sldId="2146845801"/>
            <ac:spMk id="180" creationId="{FF79994B-A8AA-D610-42DE-56405CD81B5E}"/>
          </ac:spMkLst>
        </pc:spChg>
        <pc:spChg chg="add del">
          <ac:chgData name="Petur Þ. Sigurdsson" userId="b51620a9-a6bc-43cc-8d20-2596b195e64d" providerId="ADAL" clId="{C3DBAFF4-161B-4C3D-ABBA-E68022FAE238}" dt="2023-02-22T12:55:58.849" v="141" actId="478"/>
          <ac:spMkLst>
            <pc:docMk/>
            <pc:sldMk cId="1215329021" sldId="2146845801"/>
            <ac:spMk id="1024" creationId="{1008E796-B932-F993-3CC4-A2BCA06E4C10}"/>
          </ac:spMkLst>
        </pc:spChg>
        <pc:picChg chg="del">
          <ac:chgData name="Petur Þ. Sigurdsson" userId="b51620a9-a6bc-43cc-8d20-2596b195e64d" providerId="ADAL" clId="{C3DBAFF4-161B-4C3D-ABBA-E68022FAE238}" dt="2023-02-22T12:54:46.160" v="115" actId="478"/>
          <ac:picMkLst>
            <pc:docMk/>
            <pc:sldMk cId="1215329021" sldId="2146845801"/>
            <ac:picMk id="181" creationId="{A6C3FD76-8935-6362-2D37-FF06A81E2CF1}"/>
          </ac:picMkLst>
        </pc:picChg>
        <pc:picChg chg="del">
          <ac:chgData name="Petur Þ. Sigurdsson" userId="b51620a9-a6bc-43cc-8d20-2596b195e64d" providerId="ADAL" clId="{C3DBAFF4-161B-4C3D-ABBA-E68022FAE238}" dt="2023-02-22T12:54:56.169" v="120" actId="478"/>
          <ac:picMkLst>
            <pc:docMk/>
            <pc:sldMk cId="1215329021" sldId="2146845801"/>
            <ac:picMk id="182" creationId="{862524D7-1428-49F0-25F9-D692E48A08A5}"/>
          </ac:picMkLst>
        </pc:picChg>
        <pc:picChg chg="mod">
          <ac:chgData name="Petur Þ. Sigurdsson" userId="b51620a9-a6bc-43cc-8d20-2596b195e64d" providerId="ADAL" clId="{C3DBAFF4-161B-4C3D-ABBA-E68022FAE238}" dt="2023-02-22T13:20:56.590" v="303" actId="1076"/>
          <ac:picMkLst>
            <pc:docMk/>
            <pc:sldMk cId="1215329021" sldId="2146845801"/>
            <ac:picMk id="183" creationId="{BE42EC45-9D26-26DA-3CCA-F3587162CE8B}"/>
          </ac:picMkLst>
        </pc:picChg>
        <pc:picChg chg="mod">
          <ac:chgData name="Petur Þ. Sigurdsson" userId="b51620a9-a6bc-43cc-8d20-2596b195e64d" providerId="ADAL" clId="{C3DBAFF4-161B-4C3D-ABBA-E68022FAE238}" dt="2023-02-22T13:23:07.005" v="316" actId="1076"/>
          <ac:picMkLst>
            <pc:docMk/>
            <pc:sldMk cId="1215329021" sldId="2146845801"/>
            <ac:picMk id="184" creationId="{0DA5A0EC-590E-E5A3-842A-A593C43E9937}"/>
          </ac:picMkLst>
        </pc:picChg>
        <pc:picChg chg="del">
          <ac:chgData name="Petur Þ. Sigurdsson" userId="b51620a9-a6bc-43cc-8d20-2596b195e64d" providerId="ADAL" clId="{C3DBAFF4-161B-4C3D-ABBA-E68022FAE238}" dt="2023-02-22T12:54:57.885" v="121" actId="478"/>
          <ac:picMkLst>
            <pc:docMk/>
            <pc:sldMk cId="1215329021" sldId="2146845801"/>
            <ac:picMk id="185" creationId="{3235EBE6-3765-37A7-654D-DF0548B18DA7}"/>
          </ac:picMkLst>
        </pc:picChg>
        <pc:picChg chg="del">
          <ac:chgData name="Petur Þ. Sigurdsson" userId="b51620a9-a6bc-43cc-8d20-2596b195e64d" providerId="ADAL" clId="{C3DBAFF4-161B-4C3D-ABBA-E68022FAE238}" dt="2023-02-22T12:54:48.574" v="117" actId="478"/>
          <ac:picMkLst>
            <pc:docMk/>
            <pc:sldMk cId="1215329021" sldId="2146845801"/>
            <ac:picMk id="186" creationId="{DB46EAA6-559B-C614-5552-B605B9593499}"/>
          </ac:picMkLst>
        </pc:picChg>
        <pc:picChg chg="del">
          <ac:chgData name="Petur Þ. Sigurdsson" userId="b51620a9-a6bc-43cc-8d20-2596b195e64d" providerId="ADAL" clId="{C3DBAFF4-161B-4C3D-ABBA-E68022FAE238}" dt="2023-02-22T12:54:53.159" v="119" actId="478"/>
          <ac:picMkLst>
            <pc:docMk/>
            <pc:sldMk cId="1215329021" sldId="2146845801"/>
            <ac:picMk id="187" creationId="{4CABA1FD-C4AB-11D7-12F4-B3FB4ED53326}"/>
          </ac:picMkLst>
        </pc:picChg>
        <pc:picChg chg="mod">
          <ac:chgData name="Petur Þ. Sigurdsson" userId="b51620a9-a6bc-43cc-8d20-2596b195e64d" providerId="ADAL" clId="{C3DBAFF4-161B-4C3D-ABBA-E68022FAE238}" dt="2023-02-22T13:22:09.154" v="304" actId="1076"/>
          <ac:picMkLst>
            <pc:docMk/>
            <pc:sldMk cId="1215329021" sldId="2146845801"/>
            <ac:picMk id="188" creationId="{8CEF19DC-D696-055C-3DEF-E3432D2A90FD}"/>
          </ac:picMkLst>
        </pc:picChg>
        <pc:picChg chg="del">
          <ac:chgData name="Petur Þ. Sigurdsson" userId="b51620a9-a6bc-43cc-8d20-2596b195e64d" providerId="ADAL" clId="{C3DBAFF4-161B-4C3D-ABBA-E68022FAE238}" dt="2023-02-22T12:54:59.938" v="122" actId="478"/>
          <ac:picMkLst>
            <pc:docMk/>
            <pc:sldMk cId="1215329021" sldId="2146845801"/>
            <ac:picMk id="189" creationId="{8651BE00-0DC5-DFAA-B197-E3DCA5CAAEB5}"/>
          </ac:picMkLst>
        </pc:picChg>
        <pc:picChg chg="del">
          <ac:chgData name="Petur Þ. Sigurdsson" userId="b51620a9-a6bc-43cc-8d20-2596b195e64d" providerId="ADAL" clId="{C3DBAFF4-161B-4C3D-ABBA-E68022FAE238}" dt="2023-02-22T12:54:47.559" v="116" actId="478"/>
          <ac:picMkLst>
            <pc:docMk/>
            <pc:sldMk cId="1215329021" sldId="2146845801"/>
            <ac:picMk id="190" creationId="{8D1E2AD4-006E-97BA-A3D3-EA07E0BA8827}"/>
          </ac:picMkLst>
        </pc:picChg>
        <pc:picChg chg="del">
          <ac:chgData name="Petur Þ. Sigurdsson" userId="b51620a9-a6bc-43cc-8d20-2596b195e64d" providerId="ADAL" clId="{C3DBAFF4-161B-4C3D-ABBA-E68022FAE238}" dt="2023-02-22T12:54:45.001" v="114" actId="478"/>
          <ac:picMkLst>
            <pc:docMk/>
            <pc:sldMk cId="1215329021" sldId="2146845801"/>
            <ac:picMk id="191" creationId="{85E11127-9911-E813-D441-B6497B464095}"/>
          </ac:picMkLst>
        </pc:picChg>
        <pc:picChg chg="del">
          <ac:chgData name="Petur Þ. Sigurdsson" userId="b51620a9-a6bc-43cc-8d20-2596b195e64d" providerId="ADAL" clId="{C3DBAFF4-161B-4C3D-ABBA-E68022FAE238}" dt="2023-02-22T12:54:49.692" v="118" actId="478"/>
          <ac:picMkLst>
            <pc:docMk/>
            <pc:sldMk cId="1215329021" sldId="2146845801"/>
            <ac:picMk id="192" creationId="{0892E211-A23A-B36E-EB3C-AD09E9D53341}"/>
          </ac:picMkLst>
        </pc:picChg>
        <pc:picChg chg="del">
          <ac:chgData name="Petur Þ. Sigurdsson" userId="b51620a9-a6bc-43cc-8d20-2596b195e64d" providerId="ADAL" clId="{C3DBAFF4-161B-4C3D-ABBA-E68022FAE238}" dt="2023-02-22T12:54:43.640" v="113" actId="478"/>
          <ac:picMkLst>
            <pc:docMk/>
            <pc:sldMk cId="1215329021" sldId="2146845801"/>
            <ac:picMk id="193" creationId="{885AF920-9DE7-F52D-AD8C-F358DFBEF94B}"/>
          </ac:picMkLst>
        </pc:picChg>
        <pc:picChg chg="del">
          <ac:chgData name="Petur Þ. Sigurdsson" userId="b51620a9-a6bc-43cc-8d20-2596b195e64d" providerId="ADAL" clId="{C3DBAFF4-161B-4C3D-ABBA-E68022FAE238}" dt="2023-02-22T12:54:39.965" v="111" actId="478"/>
          <ac:picMkLst>
            <pc:docMk/>
            <pc:sldMk cId="1215329021" sldId="2146845801"/>
            <ac:picMk id="194" creationId="{EA3B9266-BE34-AD3D-0AE4-3B0F3C30AAB2}"/>
          </ac:picMkLst>
        </pc:picChg>
        <pc:picChg chg="del">
          <ac:chgData name="Petur Þ. Sigurdsson" userId="b51620a9-a6bc-43cc-8d20-2596b195e64d" providerId="ADAL" clId="{C3DBAFF4-161B-4C3D-ABBA-E68022FAE238}" dt="2023-02-22T12:55:42.309" v="129" actId="478"/>
          <ac:picMkLst>
            <pc:docMk/>
            <pc:sldMk cId="1215329021" sldId="2146845801"/>
            <ac:picMk id="1025" creationId="{68FF7523-DFF6-B134-5EDD-01F0C03180DB}"/>
          </ac:picMkLst>
        </pc:picChg>
        <pc:picChg chg="del">
          <ac:chgData name="Petur Þ. Sigurdsson" userId="b51620a9-a6bc-43cc-8d20-2596b195e64d" providerId="ADAL" clId="{C3DBAFF4-161B-4C3D-ABBA-E68022FAE238}" dt="2023-02-22T12:54:41.271" v="112" actId="478"/>
          <ac:picMkLst>
            <pc:docMk/>
            <pc:sldMk cId="1215329021" sldId="2146845801"/>
            <ac:picMk id="1026" creationId="{486E7092-742D-3D65-C246-A8D16F59915E}"/>
          </ac:picMkLst>
        </pc:picChg>
        <pc:picChg chg="del">
          <ac:chgData name="Petur Þ. Sigurdsson" userId="b51620a9-a6bc-43cc-8d20-2596b195e64d" providerId="ADAL" clId="{C3DBAFF4-161B-4C3D-ABBA-E68022FAE238}" dt="2023-02-22T12:55:40.818" v="128" actId="478"/>
          <ac:picMkLst>
            <pc:docMk/>
            <pc:sldMk cId="1215329021" sldId="2146845801"/>
            <ac:picMk id="1027" creationId="{995DE636-4360-8E1B-CC05-1AEFAA8D14A0}"/>
          </ac:picMkLst>
        </pc:picChg>
        <pc:picChg chg="del">
          <ac:chgData name="Petur Þ. Sigurdsson" userId="b51620a9-a6bc-43cc-8d20-2596b195e64d" providerId="ADAL" clId="{C3DBAFF4-161B-4C3D-ABBA-E68022FAE238}" dt="2023-02-22T12:55:57.440" v="140" actId="478"/>
          <ac:picMkLst>
            <pc:docMk/>
            <pc:sldMk cId="1215329021" sldId="2146845801"/>
            <ac:picMk id="1028" creationId="{525E0079-1B9D-D212-C9BC-85B9481C4853}"/>
          </ac:picMkLst>
        </pc:picChg>
        <pc:picChg chg="del">
          <ac:chgData name="Petur Þ. Sigurdsson" userId="b51620a9-a6bc-43cc-8d20-2596b195e64d" providerId="ADAL" clId="{C3DBAFF4-161B-4C3D-ABBA-E68022FAE238}" dt="2023-02-22T12:55:54.675" v="138" actId="478"/>
          <ac:picMkLst>
            <pc:docMk/>
            <pc:sldMk cId="1215329021" sldId="2146845801"/>
            <ac:picMk id="1029" creationId="{19B10329-0A35-5B4D-A352-D96B7A2223E7}"/>
          </ac:picMkLst>
        </pc:picChg>
        <pc:picChg chg="mod">
          <ac:chgData name="Petur Þ. Sigurdsson" userId="b51620a9-a6bc-43cc-8d20-2596b195e64d" providerId="ADAL" clId="{C3DBAFF4-161B-4C3D-ABBA-E68022FAE238}" dt="2023-02-22T13:24:10.102" v="330" actId="1076"/>
          <ac:picMkLst>
            <pc:docMk/>
            <pc:sldMk cId="1215329021" sldId="2146845801"/>
            <ac:picMk id="1030" creationId="{81232ABA-EC0C-862B-EEAC-FECB7306A2AF}"/>
          </ac:picMkLst>
        </pc:picChg>
        <pc:picChg chg="del">
          <ac:chgData name="Petur Þ. Sigurdsson" userId="b51620a9-a6bc-43cc-8d20-2596b195e64d" providerId="ADAL" clId="{C3DBAFF4-161B-4C3D-ABBA-E68022FAE238}" dt="2023-02-22T12:55:53.771" v="137" actId="478"/>
          <ac:picMkLst>
            <pc:docMk/>
            <pc:sldMk cId="1215329021" sldId="2146845801"/>
            <ac:picMk id="1031" creationId="{FF37D5FB-409B-504B-4A17-DA1E090AC61D}"/>
          </ac:picMkLst>
        </pc:picChg>
        <pc:picChg chg="del">
          <ac:chgData name="Petur Þ. Sigurdsson" userId="b51620a9-a6bc-43cc-8d20-2596b195e64d" providerId="ADAL" clId="{C3DBAFF4-161B-4C3D-ABBA-E68022FAE238}" dt="2023-02-22T12:55:52.903" v="136" actId="478"/>
          <ac:picMkLst>
            <pc:docMk/>
            <pc:sldMk cId="1215329021" sldId="2146845801"/>
            <ac:picMk id="1032" creationId="{A918F475-9270-1A49-C86E-E00D139AE2E3}"/>
          </ac:picMkLst>
        </pc:picChg>
        <pc:picChg chg="add mod">
          <ac:chgData name="Petur Þ. Sigurdsson" userId="b51620a9-a6bc-43cc-8d20-2596b195e64d" providerId="ADAL" clId="{C3DBAFF4-161B-4C3D-ABBA-E68022FAE238}" dt="2023-02-22T13:24:27.082" v="333" actId="1076"/>
          <ac:picMkLst>
            <pc:docMk/>
            <pc:sldMk cId="1215329021" sldId="2146845801"/>
            <ac:picMk id="1033" creationId="{41688F95-C87B-A1BD-0FF3-B3C7D5BF8924}"/>
          </ac:picMkLst>
        </pc:picChg>
        <pc:picChg chg="mod">
          <ac:chgData name="Petur Þ. Sigurdsson" userId="b51620a9-a6bc-43cc-8d20-2596b195e64d" providerId="ADAL" clId="{C3DBAFF4-161B-4C3D-ABBA-E68022FAE238}" dt="2023-02-22T13:23:17.673" v="318" actId="1076"/>
          <ac:picMkLst>
            <pc:docMk/>
            <pc:sldMk cId="1215329021" sldId="2146845801"/>
            <ac:picMk id="1034" creationId="{227B0971-55E6-C063-E88E-1314E507155E}"/>
          </ac:picMkLst>
        </pc:picChg>
        <pc:picChg chg="del">
          <ac:chgData name="Petur Þ. Sigurdsson" userId="b51620a9-a6bc-43cc-8d20-2596b195e64d" providerId="ADAL" clId="{C3DBAFF4-161B-4C3D-ABBA-E68022FAE238}" dt="2023-02-22T12:55:55.654" v="139" actId="478"/>
          <ac:picMkLst>
            <pc:docMk/>
            <pc:sldMk cId="1215329021" sldId="2146845801"/>
            <ac:picMk id="1035" creationId="{E6249D0B-5D09-CB35-AB1C-218DF581C898}"/>
          </ac:picMkLst>
        </pc:picChg>
        <pc:picChg chg="mod">
          <ac:chgData name="Petur Þ. Sigurdsson" userId="b51620a9-a6bc-43cc-8d20-2596b195e64d" providerId="ADAL" clId="{C3DBAFF4-161B-4C3D-ABBA-E68022FAE238}" dt="2023-02-22T13:24:37.117" v="335" actId="1076"/>
          <ac:picMkLst>
            <pc:docMk/>
            <pc:sldMk cId="1215329021" sldId="2146845801"/>
            <ac:picMk id="1036" creationId="{DED619D0-A432-8919-9AED-C6E6504B4777}"/>
          </ac:picMkLst>
        </pc:picChg>
        <pc:picChg chg="add mod">
          <ac:chgData name="Petur Þ. Sigurdsson" userId="b51620a9-a6bc-43cc-8d20-2596b195e64d" providerId="ADAL" clId="{C3DBAFF4-161B-4C3D-ABBA-E68022FAE238}" dt="2023-02-22T13:22:12.558" v="305" actId="1076"/>
          <ac:picMkLst>
            <pc:docMk/>
            <pc:sldMk cId="1215329021" sldId="2146845801"/>
            <ac:picMk id="1037" creationId="{3F0B7A55-BD1B-CF5E-BAC4-DFBB630A81B2}"/>
          </ac:picMkLst>
        </pc:picChg>
        <pc:picChg chg="add mod">
          <ac:chgData name="Petur Þ. Sigurdsson" userId="b51620a9-a6bc-43cc-8d20-2596b195e64d" providerId="ADAL" clId="{C3DBAFF4-161B-4C3D-ABBA-E68022FAE238}" dt="2023-02-22T13:22:47.365" v="312" actId="1076"/>
          <ac:picMkLst>
            <pc:docMk/>
            <pc:sldMk cId="1215329021" sldId="2146845801"/>
            <ac:picMk id="1038" creationId="{042BE31D-96EC-F135-BD5A-56FF226D0854}"/>
          </ac:picMkLst>
        </pc:picChg>
        <pc:picChg chg="add mod">
          <ac:chgData name="Petur Þ. Sigurdsson" userId="b51620a9-a6bc-43cc-8d20-2596b195e64d" providerId="ADAL" clId="{C3DBAFF4-161B-4C3D-ABBA-E68022FAE238}" dt="2023-02-22T13:24:24.245" v="332" actId="1076"/>
          <ac:picMkLst>
            <pc:docMk/>
            <pc:sldMk cId="1215329021" sldId="2146845801"/>
            <ac:picMk id="1039" creationId="{018C4692-26B9-71FA-E5F3-442350A4BD1D}"/>
          </ac:picMkLst>
        </pc:picChg>
        <pc:picChg chg="add mod">
          <ac:chgData name="Petur Þ. Sigurdsson" userId="b51620a9-a6bc-43cc-8d20-2596b195e64d" providerId="ADAL" clId="{C3DBAFF4-161B-4C3D-ABBA-E68022FAE238}" dt="2023-02-22T13:23:43.677" v="322" actId="1076"/>
          <ac:picMkLst>
            <pc:docMk/>
            <pc:sldMk cId="1215329021" sldId="2146845801"/>
            <ac:picMk id="1040" creationId="{CEE1E7E4-EDFF-9E78-3368-0B7C1FE968AF}"/>
          </ac:picMkLst>
        </pc:picChg>
        <pc:picChg chg="add mod">
          <ac:chgData name="Petur Þ. Sigurdsson" userId="b51620a9-a6bc-43cc-8d20-2596b195e64d" providerId="ADAL" clId="{C3DBAFF4-161B-4C3D-ABBA-E68022FAE238}" dt="2023-02-22T13:23:30.399" v="320" actId="1076"/>
          <ac:picMkLst>
            <pc:docMk/>
            <pc:sldMk cId="1215329021" sldId="2146845801"/>
            <ac:picMk id="1041" creationId="{BE7730BA-F999-4AE3-7B17-90B267C8A31F}"/>
          </ac:picMkLst>
        </pc:picChg>
        <pc:picChg chg="add mod">
          <ac:chgData name="Petur Þ. Sigurdsson" userId="b51620a9-a6bc-43cc-8d20-2596b195e64d" providerId="ADAL" clId="{C3DBAFF4-161B-4C3D-ABBA-E68022FAE238}" dt="2023-02-22T13:24:30.344" v="334" actId="1076"/>
          <ac:picMkLst>
            <pc:docMk/>
            <pc:sldMk cId="1215329021" sldId="2146845801"/>
            <ac:picMk id="1042" creationId="{5BA1A6C8-90C2-00CB-D87F-69F33C1DDA4B}"/>
          </ac:picMkLst>
        </pc:picChg>
        <pc:picChg chg="add mod">
          <ac:chgData name="Petur Þ. Sigurdsson" userId="b51620a9-a6bc-43cc-8d20-2596b195e64d" providerId="ADAL" clId="{C3DBAFF4-161B-4C3D-ABBA-E68022FAE238}" dt="2023-02-22T13:23:48.375" v="323" actId="1076"/>
          <ac:picMkLst>
            <pc:docMk/>
            <pc:sldMk cId="1215329021" sldId="2146845801"/>
            <ac:picMk id="1043" creationId="{04646F75-45EE-4109-8859-BAF2B52E56BD}"/>
          </ac:picMkLst>
        </pc:picChg>
        <pc:picChg chg="add mod">
          <ac:chgData name="Petur Þ. Sigurdsson" userId="b51620a9-a6bc-43cc-8d20-2596b195e64d" providerId="ADAL" clId="{C3DBAFF4-161B-4C3D-ABBA-E68022FAE238}" dt="2023-02-22T13:22:27.684" v="308" actId="1076"/>
          <ac:picMkLst>
            <pc:docMk/>
            <pc:sldMk cId="1215329021" sldId="2146845801"/>
            <ac:picMk id="1044" creationId="{40FB5004-09BA-BFAC-D7C7-7D81A2DE2F43}"/>
          </ac:picMkLst>
        </pc:picChg>
        <pc:picChg chg="del">
          <ac:chgData name="Petur Þ. Sigurdsson" userId="b51620a9-a6bc-43cc-8d20-2596b195e64d" providerId="ADAL" clId="{C3DBAFF4-161B-4C3D-ABBA-E68022FAE238}" dt="2023-02-22T12:55:44.272" v="131" actId="478"/>
          <ac:picMkLst>
            <pc:docMk/>
            <pc:sldMk cId="1215329021" sldId="2146845801"/>
            <ac:picMk id="3078" creationId="{E9CFC1BA-1BAA-0F0B-1BB0-733CE9EA84FC}"/>
          </ac:picMkLst>
        </pc:picChg>
        <pc:picChg chg="del">
          <ac:chgData name="Petur Þ. Sigurdsson" userId="b51620a9-a6bc-43cc-8d20-2596b195e64d" providerId="ADAL" clId="{C3DBAFF4-161B-4C3D-ABBA-E68022FAE238}" dt="2023-02-22T12:55:51.769" v="135" actId="478"/>
          <ac:picMkLst>
            <pc:docMk/>
            <pc:sldMk cId="1215329021" sldId="2146845801"/>
            <ac:picMk id="3082" creationId="{F6609109-D87B-2D33-96DA-C077CF7E989D}"/>
          </ac:picMkLst>
        </pc:picChg>
        <pc:picChg chg="del">
          <ac:chgData name="Petur Þ. Sigurdsson" userId="b51620a9-a6bc-43cc-8d20-2596b195e64d" providerId="ADAL" clId="{C3DBAFF4-161B-4C3D-ABBA-E68022FAE238}" dt="2023-02-22T12:55:43.291" v="130" actId="478"/>
          <ac:picMkLst>
            <pc:docMk/>
            <pc:sldMk cId="1215329021" sldId="2146845801"/>
            <ac:picMk id="3084" creationId="{76A69A96-AA99-DBDD-0ABF-CBFCFD63BADB}"/>
          </ac:picMkLst>
        </pc:picChg>
        <pc:picChg chg="del">
          <ac:chgData name="Petur Þ. Sigurdsson" userId="b51620a9-a6bc-43cc-8d20-2596b195e64d" providerId="ADAL" clId="{C3DBAFF4-161B-4C3D-ABBA-E68022FAE238}" dt="2023-02-22T12:55:45.065" v="132" actId="478"/>
          <ac:picMkLst>
            <pc:docMk/>
            <pc:sldMk cId="1215329021" sldId="2146845801"/>
            <ac:picMk id="3086" creationId="{6813FCF0-6BF2-14A7-4E07-51C18422CA14}"/>
          </ac:picMkLst>
        </pc:picChg>
      </pc:sldChg>
      <pc:sldChg chg="new add del">
        <pc:chgData name="Petur Þ. Sigurdsson" userId="b51620a9-a6bc-43cc-8d20-2596b195e64d" providerId="ADAL" clId="{C3DBAFF4-161B-4C3D-ABBA-E68022FAE238}" dt="2023-02-22T13:29:43.049" v="357" actId="680"/>
        <pc:sldMkLst>
          <pc:docMk/>
          <pc:sldMk cId="2260588781" sldId="2146845802"/>
        </pc:sldMkLst>
      </pc:sldChg>
      <pc:sldChg chg="addSp delSp modSp new del mod modAnim">
        <pc:chgData name="Petur Þ. Sigurdsson" userId="b51620a9-a6bc-43cc-8d20-2596b195e64d" providerId="ADAL" clId="{C3DBAFF4-161B-4C3D-ABBA-E68022FAE238}" dt="2023-02-22T13:29:27.520" v="354" actId="680"/>
        <pc:sldMkLst>
          <pc:docMk/>
          <pc:sldMk cId="1897151169" sldId="2146845803"/>
        </pc:sldMkLst>
        <pc:spChg chg="add del mod">
          <ac:chgData name="Petur Þ. Sigurdsson" userId="b51620a9-a6bc-43cc-8d20-2596b195e64d" providerId="ADAL" clId="{C3DBAFF4-161B-4C3D-ABBA-E68022FAE238}" dt="2023-02-22T13:29:27.520" v="354" actId="680"/>
          <ac:spMkLst>
            <pc:docMk/>
            <pc:sldMk cId="1897151169" sldId="2146845803"/>
            <ac:spMk id="2" creationId="{95D10C3E-526A-DCE9-075C-52DE9AC2D6B6}"/>
          </ac:spMkLst>
        </pc:spChg>
        <pc:spChg chg="add del">
          <ac:chgData name="Petur Þ. Sigurdsson" userId="b51620a9-a6bc-43cc-8d20-2596b195e64d" providerId="ADAL" clId="{C3DBAFF4-161B-4C3D-ABBA-E68022FAE238}" dt="2023-02-22T13:29:23.991" v="346" actId="478"/>
          <ac:spMkLst>
            <pc:docMk/>
            <pc:sldMk cId="1897151169" sldId="2146845803"/>
            <ac:spMk id="3" creationId="{829ECEF7-4BB9-35DF-F514-677B8E4D2921}"/>
          </ac:spMkLst>
        </pc:spChg>
        <pc:spChg chg="mod">
          <ac:chgData name="Petur Þ. Sigurdsson" userId="b51620a9-a6bc-43cc-8d20-2596b195e64d" providerId="ADAL" clId="{C3DBAFF4-161B-4C3D-ABBA-E68022FAE238}" dt="2023-02-22T13:29:03.621" v="344"/>
          <ac:spMkLst>
            <pc:docMk/>
            <pc:sldMk cId="1897151169" sldId="2146845803"/>
            <ac:spMk id="5" creationId="{C31C61ED-5BDD-98BB-13BE-004763787659}"/>
          </ac:spMkLst>
        </pc:spChg>
        <pc:spChg chg="mod">
          <ac:chgData name="Petur Þ. Sigurdsson" userId="b51620a9-a6bc-43cc-8d20-2596b195e64d" providerId="ADAL" clId="{C3DBAFF4-161B-4C3D-ABBA-E68022FAE238}" dt="2023-02-22T13:29:03.621" v="344"/>
          <ac:spMkLst>
            <pc:docMk/>
            <pc:sldMk cId="1897151169" sldId="2146845803"/>
            <ac:spMk id="6" creationId="{DBB98FBD-58FD-3D90-3213-E3867785DBA4}"/>
          </ac:spMkLst>
        </pc:spChg>
        <pc:spChg chg="mod">
          <ac:chgData name="Petur Þ. Sigurdsson" userId="b51620a9-a6bc-43cc-8d20-2596b195e64d" providerId="ADAL" clId="{C3DBAFF4-161B-4C3D-ABBA-E68022FAE238}" dt="2023-02-22T13:29:03.621" v="344"/>
          <ac:spMkLst>
            <pc:docMk/>
            <pc:sldMk cId="1897151169" sldId="2146845803"/>
            <ac:spMk id="7" creationId="{CEFD8545-3B06-BD4D-EFE3-41E97A2F4120}"/>
          </ac:spMkLst>
        </pc:spChg>
        <pc:spChg chg="mod">
          <ac:chgData name="Petur Þ. Sigurdsson" userId="b51620a9-a6bc-43cc-8d20-2596b195e64d" providerId="ADAL" clId="{C3DBAFF4-161B-4C3D-ABBA-E68022FAE238}" dt="2023-02-22T13:29:03.621" v="344"/>
          <ac:spMkLst>
            <pc:docMk/>
            <pc:sldMk cId="1897151169" sldId="2146845803"/>
            <ac:spMk id="8" creationId="{73BE2F05-EBD4-B502-6F22-5DE1E3820D4E}"/>
          </ac:spMkLst>
        </pc:spChg>
        <pc:spChg chg="mod">
          <ac:chgData name="Petur Þ. Sigurdsson" userId="b51620a9-a6bc-43cc-8d20-2596b195e64d" providerId="ADAL" clId="{C3DBAFF4-161B-4C3D-ABBA-E68022FAE238}" dt="2023-02-22T13:29:03.621" v="344"/>
          <ac:spMkLst>
            <pc:docMk/>
            <pc:sldMk cId="1897151169" sldId="2146845803"/>
            <ac:spMk id="9" creationId="{F7B8078B-A513-7FE5-54BE-AE5214ADF20F}"/>
          </ac:spMkLst>
        </pc:spChg>
        <pc:spChg chg="mod">
          <ac:chgData name="Petur Þ. Sigurdsson" userId="b51620a9-a6bc-43cc-8d20-2596b195e64d" providerId="ADAL" clId="{C3DBAFF4-161B-4C3D-ABBA-E68022FAE238}" dt="2023-02-22T13:29:03.621" v="344"/>
          <ac:spMkLst>
            <pc:docMk/>
            <pc:sldMk cId="1897151169" sldId="2146845803"/>
            <ac:spMk id="10" creationId="{C16DD201-38C1-68A3-1CE2-19F8DE2EDD4E}"/>
          </ac:spMkLst>
        </pc:spChg>
        <pc:spChg chg="mod">
          <ac:chgData name="Petur Þ. Sigurdsson" userId="b51620a9-a6bc-43cc-8d20-2596b195e64d" providerId="ADAL" clId="{C3DBAFF4-161B-4C3D-ABBA-E68022FAE238}" dt="2023-02-22T13:29:03.621" v="344"/>
          <ac:spMkLst>
            <pc:docMk/>
            <pc:sldMk cId="1897151169" sldId="2146845803"/>
            <ac:spMk id="11" creationId="{81921E8E-EC7C-BBC8-C32F-DA36F934CACE}"/>
          </ac:spMkLst>
        </pc:spChg>
        <pc:spChg chg="mod">
          <ac:chgData name="Petur Þ. Sigurdsson" userId="b51620a9-a6bc-43cc-8d20-2596b195e64d" providerId="ADAL" clId="{C3DBAFF4-161B-4C3D-ABBA-E68022FAE238}" dt="2023-02-22T13:29:03.621" v="344"/>
          <ac:spMkLst>
            <pc:docMk/>
            <pc:sldMk cId="1897151169" sldId="2146845803"/>
            <ac:spMk id="12" creationId="{2C3259DC-8A82-352B-B662-6935329FB425}"/>
          </ac:spMkLst>
        </pc:spChg>
        <pc:spChg chg="mod">
          <ac:chgData name="Petur Þ. Sigurdsson" userId="b51620a9-a6bc-43cc-8d20-2596b195e64d" providerId="ADAL" clId="{C3DBAFF4-161B-4C3D-ABBA-E68022FAE238}" dt="2023-02-22T13:29:03.621" v="344"/>
          <ac:spMkLst>
            <pc:docMk/>
            <pc:sldMk cId="1897151169" sldId="2146845803"/>
            <ac:spMk id="13" creationId="{4A14D02E-2CBE-757E-96BA-C4271FA7D619}"/>
          </ac:spMkLst>
        </pc:spChg>
        <pc:spChg chg="mod">
          <ac:chgData name="Petur Þ. Sigurdsson" userId="b51620a9-a6bc-43cc-8d20-2596b195e64d" providerId="ADAL" clId="{C3DBAFF4-161B-4C3D-ABBA-E68022FAE238}" dt="2023-02-22T13:29:03.621" v="344"/>
          <ac:spMkLst>
            <pc:docMk/>
            <pc:sldMk cId="1897151169" sldId="2146845803"/>
            <ac:spMk id="14" creationId="{6447DB9B-89FF-2411-ADAE-D919BC245D9C}"/>
          </ac:spMkLst>
        </pc:spChg>
        <pc:spChg chg="mod">
          <ac:chgData name="Petur Þ. Sigurdsson" userId="b51620a9-a6bc-43cc-8d20-2596b195e64d" providerId="ADAL" clId="{C3DBAFF4-161B-4C3D-ABBA-E68022FAE238}" dt="2023-02-22T13:29:03.621" v="344"/>
          <ac:spMkLst>
            <pc:docMk/>
            <pc:sldMk cId="1897151169" sldId="2146845803"/>
            <ac:spMk id="15" creationId="{25CD4251-9866-3A3D-F4E7-8FB2898F79FF}"/>
          </ac:spMkLst>
        </pc:spChg>
        <pc:spChg chg="mod">
          <ac:chgData name="Petur Þ. Sigurdsson" userId="b51620a9-a6bc-43cc-8d20-2596b195e64d" providerId="ADAL" clId="{C3DBAFF4-161B-4C3D-ABBA-E68022FAE238}" dt="2023-02-22T13:29:03.621" v="344"/>
          <ac:spMkLst>
            <pc:docMk/>
            <pc:sldMk cId="1897151169" sldId="2146845803"/>
            <ac:spMk id="16" creationId="{A7571176-36C1-EFD9-DBED-FCAF4FB64682}"/>
          </ac:spMkLst>
        </pc:spChg>
        <pc:spChg chg="mod">
          <ac:chgData name="Petur Þ. Sigurdsson" userId="b51620a9-a6bc-43cc-8d20-2596b195e64d" providerId="ADAL" clId="{C3DBAFF4-161B-4C3D-ABBA-E68022FAE238}" dt="2023-02-22T13:29:03.621" v="344"/>
          <ac:spMkLst>
            <pc:docMk/>
            <pc:sldMk cId="1897151169" sldId="2146845803"/>
            <ac:spMk id="17" creationId="{94FCFBC7-A321-3AEC-C51C-74CFB81D7C11}"/>
          </ac:spMkLst>
        </pc:spChg>
        <pc:spChg chg="mod">
          <ac:chgData name="Petur Þ. Sigurdsson" userId="b51620a9-a6bc-43cc-8d20-2596b195e64d" providerId="ADAL" clId="{C3DBAFF4-161B-4C3D-ABBA-E68022FAE238}" dt="2023-02-22T13:29:03.621" v="344"/>
          <ac:spMkLst>
            <pc:docMk/>
            <pc:sldMk cId="1897151169" sldId="2146845803"/>
            <ac:spMk id="18" creationId="{206D15E8-C0B0-1AFC-5665-CA6588DA8BA7}"/>
          </ac:spMkLst>
        </pc:spChg>
        <pc:spChg chg="mod">
          <ac:chgData name="Petur Þ. Sigurdsson" userId="b51620a9-a6bc-43cc-8d20-2596b195e64d" providerId="ADAL" clId="{C3DBAFF4-161B-4C3D-ABBA-E68022FAE238}" dt="2023-02-22T13:29:03.621" v="344"/>
          <ac:spMkLst>
            <pc:docMk/>
            <pc:sldMk cId="1897151169" sldId="2146845803"/>
            <ac:spMk id="19" creationId="{96AD98A1-207C-B17D-664A-6CEE4822E2A2}"/>
          </ac:spMkLst>
        </pc:spChg>
        <pc:spChg chg="mod">
          <ac:chgData name="Petur Þ. Sigurdsson" userId="b51620a9-a6bc-43cc-8d20-2596b195e64d" providerId="ADAL" clId="{C3DBAFF4-161B-4C3D-ABBA-E68022FAE238}" dt="2023-02-22T13:29:03.621" v="344"/>
          <ac:spMkLst>
            <pc:docMk/>
            <pc:sldMk cId="1897151169" sldId="2146845803"/>
            <ac:spMk id="20" creationId="{E0F2AA40-F5E0-F19B-091F-FD5A11B69DDB}"/>
          </ac:spMkLst>
        </pc:spChg>
        <pc:spChg chg="mod">
          <ac:chgData name="Petur Þ. Sigurdsson" userId="b51620a9-a6bc-43cc-8d20-2596b195e64d" providerId="ADAL" clId="{C3DBAFF4-161B-4C3D-ABBA-E68022FAE238}" dt="2023-02-22T13:29:03.621" v="344"/>
          <ac:spMkLst>
            <pc:docMk/>
            <pc:sldMk cId="1897151169" sldId="2146845803"/>
            <ac:spMk id="21" creationId="{C36A244C-ECEA-8F19-B037-41C3B2260ECF}"/>
          </ac:spMkLst>
        </pc:spChg>
        <pc:spChg chg="mod">
          <ac:chgData name="Petur Þ. Sigurdsson" userId="b51620a9-a6bc-43cc-8d20-2596b195e64d" providerId="ADAL" clId="{C3DBAFF4-161B-4C3D-ABBA-E68022FAE238}" dt="2023-02-22T13:29:03.621" v="344"/>
          <ac:spMkLst>
            <pc:docMk/>
            <pc:sldMk cId="1897151169" sldId="2146845803"/>
            <ac:spMk id="22" creationId="{0D449129-8FA2-9E5B-B102-FF837BCF0590}"/>
          </ac:spMkLst>
        </pc:spChg>
        <pc:spChg chg="mod">
          <ac:chgData name="Petur Þ. Sigurdsson" userId="b51620a9-a6bc-43cc-8d20-2596b195e64d" providerId="ADAL" clId="{C3DBAFF4-161B-4C3D-ABBA-E68022FAE238}" dt="2023-02-22T13:29:03.621" v="344"/>
          <ac:spMkLst>
            <pc:docMk/>
            <pc:sldMk cId="1897151169" sldId="2146845803"/>
            <ac:spMk id="23" creationId="{DB8BBD05-75BF-6EAC-9B8E-0B97B0E6FA4D}"/>
          </ac:spMkLst>
        </pc:spChg>
        <pc:spChg chg="mod">
          <ac:chgData name="Petur Þ. Sigurdsson" userId="b51620a9-a6bc-43cc-8d20-2596b195e64d" providerId="ADAL" clId="{C3DBAFF4-161B-4C3D-ABBA-E68022FAE238}" dt="2023-02-22T13:29:03.621" v="344"/>
          <ac:spMkLst>
            <pc:docMk/>
            <pc:sldMk cId="1897151169" sldId="2146845803"/>
            <ac:spMk id="24" creationId="{4331BB87-6FF6-B107-7E85-708C51D527B9}"/>
          </ac:spMkLst>
        </pc:spChg>
        <pc:spChg chg="mod">
          <ac:chgData name="Petur Þ. Sigurdsson" userId="b51620a9-a6bc-43cc-8d20-2596b195e64d" providerId="ADAL" clId="{C3DBAFF4-161B-4C3D-ABBA-E68022FAE238}" dt="2023-02-22T13:29:03.621" v="344"/>
          <ac:spMkLst>
            <pc:docMk/>
            <pc:sldMk cId="1897151169" sldId="2146845803"/>
            <ac:spMk id="25" creationId="{479474A7-AF5C-1D0A-A03D-729B57BA7E73}"/>
          </ac:spMkLst>
        </pc:spChg>
        <pc:spChg chg="mod">
          <ac:chgData name="Petur Þ. Sigurdsson" userId="b51620a9-a6bc-43cc-8d20-2596b195e64d" providerId="ADAL" clId="{C3DBAFF4-161B-4C3D-ABBA-E68022FAE238}" dt="2023-02-22T13:29:03.621" v="344"/>
          <ac:spMkLst>
            <pc:docMk/>
            <pc:sldMk cId="1897151169" sldId="2146845803"/>
            <ac:spMk id="26" creationId="{579C965E-EEAD-8C8C-218D-03538FDC9C31}"/>
          </ac:spMkLst>
        </pc:spChg>
        <pc:spChg chg="mod">
          <ac:chgData name="Petur Þ. Sigurdsson" userId="b51620a9-a6bc-43cc-8d20-2596b195e64d" providerId="ADAL" clId="{C3DBAFF4-161B-4C3D-ABBA-E68022FAE238}" dt="2023-02-22T13:29:03.621" v="344"/>
          <ac:spMkLst>
            <pc:docMk/>
            <pc:sldMk cId="1897151169" sldId="2146845803"/>
            <ac:spMk id="27" creationId="{848FEB3F-E5CB-492E-DFCA-3EFCA20B809D}"/>
          </ac:spMkLst>
        </pc:spChg>
        <pc:spChg chg="mod">
          <ac:chgData name="Petur Þ. Sigurdsson" userId="b51620a9-a6bc-43cc-8d20-2596b195e64d" providerId="ADAL" clId="{C3DBAFF4-161B-4C3D-ABBA-E68022FAE238}" dt="2023-02-22T13:29:03.621" v="344"/>
          <ac:spMkLst>
            <pc:docMk/>
            <pc:sldMk cId="1897151169" sldId="2146845803"/>
            <ac:spMk id="28" creationId="{6707F0EC-4AA6-B7DA-AAC6-1324774B8F16}"/>
          </ac:spMkLst>
        </pc:spChg>
        <pc:spChg chg="mod">
          <ac:chgData name="Petur Þ. Sigurdsson" userId="b51620a9-a6bc-43cc-8d20-2596b195e64d" providerId="ADAL" clId="{C3DBAFF4-161B-4C3D-ABBA-E68022FAE238}" dt="2023-02-22T13:29:03.621" v="344"/>
          <ac:spMkLst>
            <pc:docMk/>
            <pc:sldMk cId="1897151169" sldId="2146845803"/>
            <ac:spMk id="29" creationId="{0A3436F5-3DC8-3312-1096-FBFFE00CBC68}"/>
          </ac:spMkLst>
        </pc:spChg>
        <pc:spChg chg="mod">
          <ac:chgData name="Petur Þ. Sigurdsson" userId="b51620a9-a6bc-43cc-8d20-2596b195e64d" providerId="ADAL" clId="{C3DBAFF4-161B-4C3D-ABBA-E68022FAE238}" dt="2023-02-22T13:29:03.621" v="344"/>
          <ac:spMkLst>
            <pc:docMk/>
            <pc:sldMk cId="1897151169" sldId="2146845803"/>
            <ac:spMk id="30" creationId="{099C1C27-D43B-B600-B097-7A1509709540}"/>
          </ac:spMkLst>
        </pc:spChg>
        <pc:spChg chg="mod">
          <ac:chgData name="Petur Þ. Sigurdsson" userId="b51620a9-a6bc-43cc-8d20-2596b195e64d" providerId="ADAL" clId="{C3DBAFF4-161B-4C3D-ABBA-E68022FAE238}" dt="2023-02-22T13:29:03.621" v="344"/>
          <ac:spMkLst>
            <pc:docMk/>
            <pc:sldMk cId="1897151169" sldId="2146845803"/>
            <ac:spMk id="31" creationId="{635FAE15-EB45-1D8F-9963-3226E6F0E539}"/>
          </ac:spMkLst>
        </pc:spChg>
        <pc:spChg chg="mod">
          <ac:chgData name="Petur Þ. Sigurdsson" userId="b51620a9-a6bc-43cc-8d20-2596b195e64d" providerId="ADAL" clId="{C3DBAFF4-161B-4C3D-ABBA-E68022FAE238}" dt="2023-02-22T13:29:03.621" v="344"/>
          <ac:spMkLst>
            <pc:docMk/>
            <pc:sldMk cId="1897151169" sldId="2146845803"/>
            <ac:spMk id="32" creationId="{493D843C-8CC3-3751-8BFE-9205F7D1BFD8}"/>
          </ac:spMkLst>
        </pc:spChg>
        <pc:spChg chg="mod">
          <ac:chgData name="Petur Þ. Sigurdsson" userId="b51620a9-a6bc-43cc-8d20-2596b195e64d" providerId="ADAL" clId="{C3DBAFF4-161B-4C3D-ABBA-E68022FAE238}" dt="2023-02-22T13:29:03.621" v="344"/>
          <ac:spMkLst>
            <pc:docMk/>
            <pc:sldMk cId="1897151169" sldId="2146845803"/>
            <ac:spMk id="33" creationId="{6EF1C90C-8356-85F8-4A53-C26B52832396}"/>
          </ac:spMkLst>
        </pc:spChg>
        <pc:spChg chg="mod">
          <ac:chgData name="Petur Þ. Sigurdsson" userId="b51620a9-a6bc-43cc-8d20-2596b195e64d" providerId="ADAL" clId="{C3DBAFF4-161B-4C3D-ABBA-E68022FAE238}" dt="2023-02-22T13:29:03.621" v="344"/>
          <ac:spMkLst>
            <pc:docMk/>
            <pc:sldMk cId="1897151169" sldId="2146845803"/>
            <ac:spMk id="34" creationId="{7F6F9574-DF78-F4F8-71D5-FA8C66A9D40B}"/>
          </ac:spMkLst>
        </pc:spChg>
        <pc:spChg chg="mod">
          <ac:chgData name="Petur Þ. Sigurdsson" userId="b51620a9-a6bc-43cc-8d20-2596b195e64d" providerId="ADAL" clId="{C3DBAFF4-161B-4C3D-ABBA-E68022FAE238}" dt="2023-02-22T13:29:03.621" v="344"/>
          <ac:spMkLst>
            <pc:docMk/>
            <pc:sldMk cId="1897151169" sldId="2146845803"/>
            <ac:spMk id="35" creationId="{6ABAF7A9-624D-779D-FA48-D9DF9D1B204E}"/>
          </ac:spMkLst>
        </pc:spChg>
        <pc:spChg chg="mod">
          <ac:chgData name="Petur Þ. Sigurdsson" userId="b51620a9-a6bc-43cc-8d20-2596b195e64d" providerId="ADAL" clId="{C3DBAFF4-161B-4C3D-ABBA-E68022FAE238}" dt="2023-02-22T13:29:03.621" v="344"/>
          <ac:spMkLst>
            <pc:docMk/>
            <pc:sldMk cId="1897151169" sldId="2146845803"/>
            <ac:spMk id="36" creationId="{F859AD37-A136-A96F-8AE8-A9EE1248124E}"/>
          </ac:spMkLst>
        </pc:spChg>
        <pc:spChg chg="mod">
          <ac:chgData name="Petur Þ. Sigurdsson" userId="b51620a9-a6bc-43cc-8d20-2596b195e64d" providerId="ADAL" clId="{C3DBAFF4-161B-4C3D-ABBA-E68022FAE238}" dt="2023-02-22T13:29:03.621" v="344"/>
          <ac:spMkLst>
            <pc:docMk/>
            <pc:sldMk cId="1897151169" sldId="2146845803"/>
            <ac:spMk id="37" creationId="{E90D095B-6943-3FEA-1B3E-B49D588D8483}"/>
          </ac:spMkLst>
        </pc:spChg>
        <pc:spChg chg="mod">
          <ac:chgData name="Petur Þ. Sigurdsson" userId="b51620a9-a6bc-43cc-8d20-2596b195e64d" providerId="ADAL" clId="{C3DBAFF4-161B-4C3D-ABBA-E68022FAE238}" dt="2023-02-22T13:29:03.621" v="344"/>
          <ac:spMkLst>
            <pc:docMk/>
            <pc:sldMk cId="1897151169" sldId="2146845803"/>
            <ac:spMk id="38" creationId="{5BB2FE64-1055-9172-66D0-D243C76BF2BB}"/>
          </ac:spMkLst>
        </pc:spChg>
        <pc:spChg chg="mod">
          <ac:chgData name="Petur Þ. Sigurdsson" userId="b51620a9-a6bc-43cc-8d20-2596b195e64d" providerId="ADAL" clId="{C3DBAFF4-161B-4C3D-ABBA-E68022FAE238}" dt="2023-02-22T13:29:03.621" v="344"/>
          <ac:spMkLst>
            <pc:docMk/>
            <pc:sldMk cId="1897151169" sldId="2146845803"/>
            <ac:spMk id="39" creationId="{D71FD655-8F66-0F42-E0D4-DDFE7C814DB3}"/>
          </ac:spMkLst>
        </pc:spChg>
        <pc:spChg chg="mod">
          <ac:chgData name="Petur Þ. Sigurdsson" userId="b51620a9-a6bc-43cc-8d20-2596b195e64d" providerId="ADAL" clId="{C3DBAFF4-161B-4C3D-ABBA-E68022FAE238}" dt="2023-02-22T13:29:03.621" v="344"/>
          <ac:spMkLst>
            <pc:docMk/>
            <pc:sldMk cId="1897151169" sldId="2146845803"/>
            <ac:spMk id="40" creationId="{718A4957-4FBD-525F-EDF3-B296A8F7CE4D}"/>
          </ac:spMkLst>
        </pc:spChg>
        <pc:spChg chg="mod">
          <ac:chgData name="Petur Þ. Sigurdsson" userId="b51620a9-a6bc-43cc-8d20-2596b195e64d" providerId="ADAL" clId="{C3DBAFF4-161B-4C3D-ABBA-E68022FAE238}" dt="2023-02-22T13:29:03.621" v="344"/>
          <ac:spMkLst>
            <pc:docMk/>
            <pc:sldMk cId="1897151169" sldId="2146845803"/>
            <ac:spMk id="41" creationId="{9046A1C7-356D-9349-C73C-F722B5EDAAAF}"/>
          </ac:spMkLst>
        </pc:spChg>
        <pc:spChg chg="mod">
          <ac:chgData name="Petur Þ. Sigurdsson" userId="b51620a9-a6bc-43cc-8d20-2596b195e64d" providerId="ADAL" clId="{C3DBAFF4-161B-4C3D-ABBA-E68022FAE238}" dt="2023-02-22T13:29:03.621" v="344"/>
          <ac:spMkLst>
            <pc:docMk/>
            <pc:sldMk cId="1897151169" sldId="2146845803"/>
            <ac:spMk id="42" creationId="{30AB33BE-E43A-65FD-9EFB-491A63211F4F}"/>
          </ac:spMkLst>
        </pc:spChg>
        <pc:spChg chg="mod">
          <ac:chgData name="Petur Þ. Sigurdsson" userId="b51620a9-a6bc-43cc-8d20-2596b195e64d" providerId="ADAL" clId="{C3DBAFF4-161B-4C3D-ABBA-E68022FAE238}" dt="2023-02-22T13:29:03.621" v="344"/>
          <ac:spMkLst>
            <pc:docMk/>
            <pc:sldMk cId="1897151169" sldId="2146845803"/>
            <ac:spMk id="43" creationId="{E97A0776-B815-FD08-4CF6-D62B4B15E0D3}"/>
          </ac:spMkLst>
        </pc:spChg>
        <pc:spChg chg="mod">
          <ac:chgData name="Petur Þ. Sigurdsson" userId="b51620a9-a6bc-43cc-8d20-2596b195e64d" providerId="ADAL" clId="{C3DBAFF4-161B-4C3D-ABBA-E68022FAE238}" dt="2023-02-22T13:29:03.621" v="344"/>
          <ac:spMkLst>
            <pc:docMk/>
            <pc:sldMk cId="1897151169" sldId="2146845803"/>
            <ac:spMk id="44" creationId="{B02EABD3-43DB-528F-B540-6E314B3A5E56}"/>
          </ac:spMkLst>
        </pc:spChg>
        <pc:spChg chg="mod">
          <ac:chgData name="Petur Þ. Sigurdsson" userId="b51620a9-a6bc-43cc-8d20-2596b195e64d" providerId="ADAL" clId="{C3DBAFF4-161B-4C3D-ABBA-E68022FAE238}" dt="2023-02-22T13:29:03.621" v="344"/>
          <ac:spMkLst>
            <pc:docMk/>
            <pc:sldMk cId="1897151169" sldId="2146845803"/>
            <ac:spMk id="45" creationId="{1DE245D7-066B-C5C3-B026-C28F04715661}"/>
          </ac:spMkLst>
        </pc:spChg>
        <pc:spChg chg="mod">
          <ac:chgData name="Petur Þ. Sigurdsson" userId="b51620a9-a6bc-43cc-8d20-2596b195e64d" providerId="ADAL" clId="{C3DBAFF4-161B-4C3D-ABBA-E68022FAE238}" dt="2023-02-22T13:29:03.621" v="344"/>
          <ac:spMkLst>
            <pc:docMk/>
            <pc:sldMk cId="1897151169" sldId="2146845803"/>
            <ac:spMk id="46" creationId="{B38BA44C-E5E6-7782-4697-15A24A019B14}"/>
          </ac:spMkLst>
        </pc:spChg>
        <pc:spChg chg="mod">
          <ac:chgData name="Petur Þ. Sigurdsson" userId="b51620a9-a6bc-43cc-8d20-2596b195e64d" providerId="ADAL" clId="{C3DBAFF4-161B-4C3D-ABBA-E68022FAE238}" dt="2023-02-22T13:29:03.621" v="344"/>
          <ac:spMkLst>
            <pc:docMk/>
            <pc:sldMk cId="1897151169" sldId="2146845803"/>
            <ac:spMk id="47" creationId="{1F49C527-1F23-90DA-B65C-3CC618DC7000}"/>
          </ac:spMkLst>
        </pc:spChg>
        <pc:spChg chg="mod">
          <ac:chgData name="Petur Þ. Sigurdsson" userId="b51620a9-a6bc-43cc-8d20-2596b195e64d" providerId="ADAL" clId="{C3DBAFF4-161B-4C3D-ABBA-E68022FAE238}" dt="2023-02-22T13:29:03.621" v="344"/>
          <ac:spMkLst>
            <pc:docMk/>
            <pc:sldMk cId="1897151169" sldId="2146845803"/>
            <ac:spMk id="48" creationId="{78C28064-E2DE-D16E-77B9-D6DC04D9DE50}"/>
          </ac:spMkLst>
        </pc:spChg>
        <pc:spChg chg="mod">
          <ac:chgData name="Petur Þ. Sigurdsson" userId="b51620a9-a6bc-43cc-8d20-2596b195e64d" providerId="ADAL" clId="{C3DBAFF4-161B-4C3D-ABBA-E68022FAE238}" dt="2023-02-22T13:29:03.621" v="344"/>
          <ac:spMkLst>
            <pc:docMk/>
            <pc:sldMk cId="1897151169" sldId="2146845803"/>
            <ac:spMk id="49" creationId="{233C9B11-D3AB-4AA0-6CC0-6609AA8DBB19}"/>
          </ac:spMkLst>
        </pc:spChg>
        <pc:spChg chg="mod">
          <ac:chgData name="Petur Þ. Sigurdsson" userId="b51620a9-a6bc-43cc-8d20-2596b195e64d" providerId="ADAL" clId="{C3DBAFF4-161B-4C3D-ABBA-E68022FAE238}" dt="2023-02-22T13:29:03.621" v="344"/>
          <ac:spMkLst>
            <pc:docMk/>
            <pc:sldMk cId="1897151169" sldId="2146845803"/>
            <ac:spMk id="50" creationId="{5FB3DEA8-5832-C727-4A1C-036FB30C842C}"/>
          </ac:spMkLst>
        </pc:spChg>
        <pc:spChg chg="mod">
          <ac:chgData name="Petur Þ. Sigurdsson" userId="b51620a9-a6bc-43cc-8d20-2596b195e64d" providerId="ADAL" clId="{C3DBAFF4-161B-4C3D-ABBA-E68022FAE238}" dt="2023-02-22T13:29:03.621" v="344"/>
          <ac:spMkLst>
            <pc:docMk/>
            <pc:sldMk cId="1897151169" sldId="2146845803"/>
            <ac:spMk id="51" creationId="{8A273026-8E49-BC9F-FB2A-9B0908B5825A}"/>
          </ac:spMkLst>
        </pc:spChg>
        <pc:spChg chg="mod">
          <ac:chgData name="Petur Þ. Sigurdsson" userId="b51620a9-a6bc-43cc-8d20-2596b195e64d" providerId="ADAL" clId="{C3DBAFF4-161B-4C3D-ABBA-E68022FAE238}" dt="2023-02-22T13:29:03.621" v="344"/>
          <ac:spMkLst>
            <pc:docMk/>
            <pc:sldMk cId="1897151169" sldId="2146845803"/>
            <ac:spMk id="52" creationId="{A4583CF9-4F58-2B78-06B7-D4C1AB4279B2}"/>
          </ac:spMkLst>
        </pc:spChg>
        <pc:spChg chg="mod">
          <ac:chgData name="Petur Þ. Sigurdsson" userId="b51620a9-a6bc-43cc-8d20-2596b195e64d" providerId="ADAL" clId="{C3DBAFF4-161B-4C3D-ABBA-E68022FAE238}" dt="2023-02-22T13:29:03.621" v="344"/>
          <ac:spMkLst>
            <pc:docMk/>
            <pc:sldMk cId="1897151169" sldId="2146845803"/>
            <ac:spMk id="53" creationId="{5AF08F3B-5686-053A-9294-F93C702A6252}"/>
          </ac:spMkLst>
        </pc:spChg>
        <pc:spChg chg="mod">
          <ac:chgData name="Petur Þ. Sigurdsson" userId="b51620a9-a6bc-43cc-8d20-2596b195e64d" providerId="ADAL" clId="{C3DBAFF4-161B-4C3D-ABBA-E68022FAE238}" dt="2023-02-22T13:29:03.621" v="344"/>
          <ac:spMkLst>
            <pc:docMk/>
            <pc:sldMk cId="1897151169" sldId="2146845803"/>
            <ac:spMk id="54" creationId="{2AEDCF15-C8DE-6C97-1A07-A119289CBFC2}"/>
          </ac:spMkLst>
        </pc:spChg>
        <pc:spChg chg="mod">
          <ac:chgData name="Petur Þ. Sigurdsson" userId="b51620a9-a6bc-43cc-8d20-2596b195e64d" providerId="ADAL" clId="{C3DBAFF4-161B-4C3D-ABBA-E68022FAE238}" dt="2023-02-22T13:29:03.621" v="344"/>
          <ac:spMkLst>
            <pc:docMk/>
            <pc:sldMk cId="1897151169" sldId="2146845803"/>
            <ac:spMk id="55" creationId="{8D25844E-5D8B-CB76-28E2-4ED0473E7FBC}"/>
          </ac:spMkLst>
        </pc:spChg>
        <pc:spChg chg="mod">
          <ac:chgData name="Petur Þ. Sigurdsson" userId="b51620a9-a6bc-43cc-8d20-2596b195e64d" providerId="ADAL" clId="{C3DBAFF4-161B-4C3D-ABBA-E68022FAE238}" dt="2023-02-22T13:29:03.621" v="344"/>
          <ac:spMkLst>
            <pc:docMk/>
            <pc:sldMk cId="1897151169" sldId="2146845803"/>
            <ac:spMk id="56" creationId="{7FE4510C-53D5-E312-43DF-BD6F3C0DFCC2}"/>
          </ac:spMkLst>
        </pc:spChg>
        <pc:spChg chg="mod">
          <ac:chgData name="Petur Þ. Sigurdsson" userId="b51620a9-a6bc-43cc-8d20-2596b195e64d" providerId="ADAL" clId="{C3DBAFF4-161B-4C3D-ABBA-E68022FAE238}" dt="2023-02-22T13:29:03.621" v="344"/>
          <ac:spMkLst>
            <pc:docMk/>
            <pc:sldMk cId="1897151169" sldId="2146845803"/>
            <ac:spMk id="57" creationId="{CB8B75CE-01BE-5DFA-4DDD-8A9525B0FD99}"/>
          </ac:spMkLst>
        </pc:spChg>
        <pc:spChg chg="mod">
          <ac:chgData name="Petur Þ. Sigurdsson" userId="b51620a9-a6bc-43cc-8d20-2596b195e64d" providerId="ADAL" clId="{C3DBAFF4-161B-4C3D-ABBA-E68022FAE238}" dt="2023-02-22T13:29:03.621" v="344"/>
          <ac:spMkLst>
            <pc:docMk/>
            <pc:sldMk cId="1897151169" sldId="2146845803"/>
            <ac:spMk id="58" creationId="{FBAF2BBC-9902-63AE-919F-07946D29C6C9}"/>
          </ac:spMkLst>
        </pc:spChg>
        <pc:spChg chg="mod">
          <ac:chgData name="Petur Þ. Sigurdsson" userId="b51620a9-a6bc-43cc-8d20-2596b195e64d" providerId="ADAL" clId="{C3DBAFF4-161B-4C3D-ABBA-E68022FAE238}" dt="2023-02-22T13:29:03.621" v="344"/>
          <ac:spMkLst>
            <pc:docMk/>
            <pc:sldMk cId="1897151169" sldId="2146845803"/>
            <ac:spMk id="59" creationId="{F770E3C5-187C-017C-3FDB-038583BEE7DE}"/>
          </ac:spMkLst>
        </pc:spChg>
        <pc:spChg chg="mod">
          <ac:chgData name="Petur Þ. Sigurdsson" userId="b51620a9-a6bc-43cc-8d20-2596b195e64d" providerId="ADAL" clId="{C3DBAFF4-161B-4C3D-ABBA-E68022FAE238}" dt="2023-02-22T13:29:03.621" v="344"/>
          <ac:spMkLst>
            <pc:docMk/>
            <pc:sldMk cId="1897151169" sldId="2146845803"/>
            <ac:spMk id="60" creationId="{74B04FD7-F381-92B8-DDE6-EEAFAC9C8AB5}"/>
          </ac:spMkLst>
        </pc:spChg>
        <pc:spChg chg="mod">
          <ac:chgData name="Petur Þ. Sigurdsson" userId="b51620a9-a6bc-43cc-8d20-2596b195e64d" providerId="ADAL" clId="{C3DBAFF4-161B-4C3D-ABBA-E68022FAE238}" dt="2023-02-22T13:29:03.621" v="344"/>
          <ac:spMkLst>
            <pc:docMk/>
            <pc:sldMk cId="1897151169" sldId="2146845803"/>
            <ac:spMk id="61" creationId="{C72F249D-BE2D-52AB-32E7-C302765ACDE8}"/>
          </ac:spMkLst>
        </pc:spChg>
        <pc:spChg chg="mod">
          <ac:chgData name="Petur Þ. Sigurdsson" userId="b51620a9-a6bc-43cc-8d20-2596b195e64d" providerId="ADAL" clId="{C3DBAFF4-161B-4C3D-ABBA-E68022FAE238}" dt="2023-02-22T13:29:03.621" v="344"/>
          <ac:spMkLst>
            <pc:docMk/>
            <pc:sldMk cId="1897151169" sldId="2146845803"/>
            <ac:spMk id="62" creationId="{1F9AE382-38AE-7A54-2178-976C231DFF6C}"/>
          </ac:spMkLst>
        </pc:spChg>
        <pc:spChg chg="mod">
          <ac:chgData name="Petur Þ. Sigurdsson" userId="b51620a9-a6bc-43cc-8d20-2596b195e64d" providerId="ADAL" clId="{C3DBAFF4-161B-4C3D-ABBA-E68022FAE238}" dt="2023-02-22T13:29:03.621" v="344"/>
          <ac:spMkLst>
            <pc:docMk/>
            <pc:sldMk cId="1897151169" sldId="2146845803"/>
            <ac:spMk id="63" creationId="{205F2751-D73F-6651-10AC-BCD7C7E75256}"/>
          </ac:spMkLst>
        </pc:spChg>
        <pc:spChg chg="mod">
          <ac:chgData name="Petur Þ. Sigurdsson" userId="b51620a9-a6bc-43cc-8d20-2596b195e64d" providerId="ADAL" clId="{C3DBAFF4-161B-4C3D-ABBA-E68022FAE238}" dt="2023-02-22T13:29:03.621" v="344"/>
          <ac:spMkLst>
            <pc:docMk/>
            <pc:sldMk cId="1897151169" sldId="2146845803"/>
            <ac:spMk id="64" creationId="{6F150204-B310-8DF1-C766-37F3AC633B6D}"/>
          </ac:spMkLst>
        </pc:spChg>
        <pc:spChg chg="mod">
          <ac:chgData name="Petur Þ. Sigurdsson" userId="b51620a9-a6bc-43cc-8d20-2596b195e64d" providerId="ADAL" clId="{C3DBAFF4-161B-4C3D-ABBA-E68022FAE238}" dt="2023-02-22T13:29:03.621" v="344"/>
          <ac:spMkLst>
            <pc:docMk/>
            <pc:sldMk cId="1897151169" sldId="2146845803"/>
            <ac:spMk id="65" creationId="{AE510A9E-D549-3E14-1ABC-9D0652741A41}"/>
          </ac:spMkLst>
        </pc:spChg>
        <pc:spChg chg="mod">
          <ac:chgData name="Petur Þ. Sigurdsson" userId="b51620a9-a6bc-43cc-8d20-2596b195e64d" providerId="ADAL" clId="{C3DBAFF4-161B-4C3D-ABBA-E68022FAE238}" dt="2023-02-22T13:29:03.621" v="344"/>
          <ac:spMkLst>
            <pc:docMk/>
            <pc:sldMk cId="1897151169" sldId="2146845803"/>
            <ac:spMk id="66" creationId="{BDBA7D27-8E8D-86A6-998D-A47F89F59914}"/>
          </ac:spMkLst>
        </pc:spChg>
        <pc:spChg chg="mod">
          <ac:chgData name="Petur Þ. Sigurdsson" userId="b51620a9-a6bc-43cc-8d20-2596b195e64d" providerId="ADAL" clId="{C3DBAFF4-161B-4C3D-ABBA-E68022FAE238}" dt="2023-02-22T13:29:03.621" v="344"/>
          <ac:spMkLst>
            <pc:docMk/>
            <pc:sldMk cId="1897151169" sldId="2146845803"/>
            <ac:spMk id="67" creationId="{5AC71A20-3722-A8E4-2A05-3F11E88F6598}"/>
          </ac:spMkLst>
        </pc:spChg>
        <pc:spChg chg="mod">
          <ac:chgData name="Petur Þ. Sigurdsson" userId="b51620a9-a6bc-43cc-8d20-2596b195e64d" providerId="ADAL" clId="{C3DBAFF4-161B-4C3D-ABBA-E68022FAE238}" dt="2023-02-22T13:29:03.621" v="344"/>
          <ac:spMkLst>
            <pc:docMk/>
            <pc:sldMk cId="1897151169" sldId="2146845803"/>
            <ac:spMk id="68" creationId="{9A7B135D-954B-C415-F36B-D119C4E8145F}"/>
          </ac:spMkLst>
        </pc:spChg>
        <pc:spChg chg="mod">
          <ac:chgData name="Petur Þ. Sigurdsson" userId="b51620a9-a6bc-43cc-8d20-2596b195e64d" providerId="ADAL" clId="{C3DBAFF4-161B-4C3D-ABBA-E68022FAE238}" dt="2023-02-22T13:29:03.621" v="344"/>
          <ac:spMkLst>
            <pc:docMk/>
            <pc:sldMk cId="1897151169" sldId="2146845803"/>
            <ac:spMk id="69" creationId="{A871130E-2AB4-0496-84C0-B4A41E58036F}"/>
          </ac:spMkLst>
        </pc:spChg>
        <pc:spChg chg="mod">
          <ac:chgData name="Petur Þ. Sigurdsson" userId="b51620a9-a6bc-43cc-8d20-2596b195e64d" providerId="ADAL" clId="{C3DBAFF4-161B-4C3D-ABBA-E68022FAE238}" dt="2023-02-22T13:29:03.621" v="344"/>
          <ac:spMkLst>
            <pc:docMk/>
            <pc:sldMk cId="1897151169" sldId="2146845803"/>
            <ac:spMk id="70" creationId="{7C821DBC-DE8C-75A6-D2C9-FD850709021A}"/>
          </ac:spMkLst>
        </pc:spChg>
        <pc:spChg chg="mod">
          <ac:chgData name="Petur Þ. Sigurdsson" userId="b51620a9-a6bc-43cc-8d20-2596b195e64d" providerId="ADAL" clId="{C3DBAFF4-161B-4C3D-ABBA-E68022FAE238}" dt="2023-02-22T13:29:03.621" v="344"/>
          <ac:spMkLst>
            <pc:docMk/>
            <pc:sldMk cId="1897151169" sldId="2146845803"/>
            <ac:spMk id="71" creationId="{1834DC68-4D60-7BC5-3122-C1727E2D0488}"/>
          </ac:spMkLst>
        </pc:spChg>
        <pc:spChg chg="mod">
          <ac:chgData name="Petur Þ. Sigurdsson" userId="b51620a9-a6bc-43cc-8d20-2596b195e64d" providerId="ADAL" clId="{C3DBAFF4-161B-4C3D-ABBA-E68022FAE238}" dt="2023-02-22T13:29:03.621" v="344"/>
          <ac:spMkLst>
            <pc:docMk/>
            <pc:sldMk cId="1897151169" sldId="2146845803"/>
            <ac:spMk id="72" creationId="{2E272AC0-CC83-7074-5BE6-66D4FF434A87}"/>
          </ac:spMkLst>
        </pc:spChg>
        <pc:spChg chg="mod">
          <ac:chgData name="Petur Þ. Sigurdsson" userId="b51620a9-a6bc-43cc-8d20-2596b195e64d" providerId="ADAL" clId="{C3DBAFF4-161B-4C3D-ABBA-E68022FAE238}" dt="2023-02-22T13:29:03.621" v="344"/>
          <ac:spMkLst>
            <pc:docMk/>
            <pc:sldMk cId="1897151169" sldId="2146845803"/>
            <ac:spMk id="73" creationId="{3E642D38-5ACA-2900-3987-6842C46A413C}"/>
          </ac:spMkLst>
        </pc:spChg>
        <pc:spChg chg="mod">
          <ac:chgData name="Petur Þ. Sigurdsson" userId="b51620a9-a6bc-43cc-8d20-2596b195e64d" providerId="ADAL" clId="{C3DBAFF4-161B-4C3D-ABBA-E68022FAE238}" dt="2023-02-22T13:29:03.621" v="344"/>
          <ac:spMkLst>
            <pc:docMk/>
            <pc:sldMk cId="1897151169" sldId="2146845803"/>
            <ac:spMk id="74" creationId="{CBA6371C-48F4-8718-FFD9-0A0A108ACC6C}"/>
          </ac:spMkLst>
        </pc:spChg>
        <pc:spChg chg="mod">
          <ac:chgData name="Petur Þ. Sigurdsson" userId="b51620a9-a6bc-43cc-8d20-2596b195e64d" providerId="ADAL" clId="{C3DBAFF4-161B-4C3D-ABBA-E68022FAE238}" dt="2023-02-22T13:29:03.621" v="344"/>
          <ac:spMkLst>
            <pc:docMk/>
            <pc:sldMk cId="1897151169" sldId="2146845803"/>
            <ac:spMk id="75" creationId="{0879BCAC-C242-D128-444A-28E7D4C89A7B}"/>
          </ac:spMkLst>
        </pc:spChg>
        <pc:spChg chg="mod">
          <ac:chgData name="Petur Þ. Sigurdsson" userId="b51620a9-a6bc-43cc-8d20-2596b195e64d" providerId="ADAL" clId="{C3DBAFF4-161B-4C3D-ABBA-E68022FAE238}" dt="2023-02-22T13:29:03.621" v="344"/>
          <ac:spMkLst>
            <pc:docMk/>
            <pc:sldMk cId="1897151169" sldId="2146845803"/>
            <ac:spMk id="76" creationId="{DB6ED045-F244-D07A-2808-C6202A152ABF}"/>
          </ac:spMkLst>
        </pc:spChg>
        <pc:spChg chg="mod">
          <ac:chgData name="Petur Þ. Sigurdsson" userId="b51620a9-a6bc-43cc-8d20-2596b195e64d" providerId="ADAL" clId="{C3DBAFF4-161B-4C3D-ABBA-E68022FAE238}" dt="2023-02-22T13:29:03.621" v="344"/>
          <ac:spMkLst>
            <pc:docMk/>
            <pc:sldMk cId="1897151169" sldId="2146845803"/>
            <ac:spMk id="77" creationId="{2094FCF9-B3F4-F0AE-1382-0E7059AF370C}"/>
          </ac:spMkLst>
        </pc:spChg>
        <pc:spChg chg="mod">
          <ac:chgData name="Petur Þ. Sigurdsson" userId="b51620a9-a6bc-43cc-8d20-2596b195e64d" providerId="ADAL" clId="{C3DBAFF4-161B-4C3D-ABBA-E68022FAE238}" dt="2023-02-22T13:29:03.621" v="344"/>
          <ac:spMkLst>
            <pc:docMk/>
            <pc:sldMk cId="1897151169" sldId="2146845803"/>
            <ac:spMk id="78" creationId="{CAA133A4-78C4-984C-3526-313BF66A39A3}"/>
          </ac:spMkLst>
        </pc:spChg>
        <pc:spChg chg="mod">
          <ac:chgData name="Petur Þ. Sigurdsson" userId="b51620a9-a6bc-43cc-8d20-2596b195e64d" providerId="ADAL" clId="{C3DBAFF4-161B-4C3D-ABBA-E68022FAE238}" dt="2023-02-22T13:29:03.621" v="344"/>
          <ac:spMkLst>
            <pc:docMk/>
            <pc:sldMk cId="1897151169" sldId="2146845803"/>
            <ac:spMk id="79" creationId="{FD5B9F22-4582-3031-2F1E-163E67E503B7}"/>
          </ac:spMkLst>
        </pc:spChg>
        <pc:spChg chg="mod">
          <ac:chgData name="Petur Þ. Sigurdsson" userId="b51620a9-a6bc-43cc-8d20-2596b195e64d" providerId="ADAL" clId="{C3DBAFF4-161B-4C3D-ABBA-E68022FAE238}" dt="2023-02-22T13:29:03.621" v="344"/>
          <ac:spMkLst>
            <pc:docMk/>
            <pc:sldMk cId="1897151169" sldId="2146845803"/>
            <ac:spMk id="80" creationId="{6EB2382A-DAA2-59D1-B5E7-2D8C32FB3ACC}"/>
          </ac:spMkLst>
        </pc:spChg>
        <pc:spChg chg="mod">
          <ac:chgData name="Petur Þ. Sigurdsson" userId="b51620a9-a6bc-43cc-8d20-2596b195e64d" providerId="ADAL" clId="{C3DBAFF4-161B-4C3D-ABBA-E68022FAE238}" dt="2023-02-22T13:29:03.621" v="344"/>
          <ac:spMkLst>
            <pc:docMk/>
            <pc:sldMk cId="1897151169" sldId="2146845803"/>
            <ac:spMk id="81" creationId="{2015AE41-300D-4240-9AF5-7E1F69668C86}"/>
          </ac:spMkLst>
        </pc:spChg>
        <pc:spChg chg="mod">
          <ac:chgData name="Petur Þ. Sigurdsson" userId="b51620a9-a6bc-43cc-8d20-2596b195e64d" providerId="ADAL" clId="{C3DBAFF4-161B-4C3D-ABBA-E68022FAE238}" dt="2023-02-22T13:29:03.621" v="344"/>
          <ac:spMkLst>
            <pc:docMk/>
            <pc:sldMk cId="1897151169" sldId="2146845803"/>
            <ac:spMk id="82" creationId="{14D3CBEB-4E56-8943-B41F-14E3767BEF7A}"/>
          </ac:spMkLst>
        </pc:spChg>
        <pc:spChg chg="mod">
          <ac:chgData name="Petur Þ. Sigurdsson" userId="b51620a9-a6bc-43cc-8d20-2596b195e64d" providerId="ADAL" clId="{C3DBAFF4-161B-4C3D-ABBA-E68022FAE238}" dt="2023-02-22T13:29:03.621" v="344"/>
          <ac:spMkLst>
            <pc:docMk/>
            <pc:sldMk cId="1897151169" sldId="2146845803"/>
            <ac:spMk id="83" creationId="{EF57314E-EA39-FCB0-9773-8F8F2443E5C3}"/>
          </ac:spMkLst>
        </pc:spChg>
        <pc:spChg chg="mod">
          <ac:chgData name="Petur Þ. Sigurdsson" userId="b51620a9-a6bc-43cc-8d20-2596b195e64d" providerId="ADAL" clId="{C3DBAFF4-161B-4C3D-ABBA-E68022FAE238}" dt="2023-02-22T13:29:03.621" v="344"/>
          <ac:spMkLst>
            <pc:docMk/>
            <pc:sldMk cId="1897151169" sldId="2146845803"/>
            <ac:spMk id="84" creationId="{5C2AB88F-0A07-52DA-ED4B-99121B19B867}"/>
          </ac:spMkLst>
        </pc:spChg>
        <pc:spChg chg="mod">
          <ac:chgData name="Petur Þ. Sigurdsson" userId="b51620a9-a6bc-43cc-8d20-2596b195e64d" providerId="ADAL" clId="{C3DBAFF4-161B-4C3D-ABBA-E68022FAE238}" dt="2023-02-22T13:29:03.621" v="344"/>
          <ac:spMkLst>
            <pc:docMk/>
            <pc:sldMk cId="1897151169" sldId="2146845803"/>
            <ac:spMk id="85" creationId="{92608134-7490-BB4D-96DD-C0C9C6164290}"/>
          </ac:spMkLst>
        </pc:spChg>
        <pc:spChg chg="mod">
          <ac:chgData name="Petur Þ. Sigurdsson" userId="b51620a9-a6bc-43cc-8d20-2596b195e64d" providerId="ADAL" clId="{C3DBAFF4-161B-4C3D-ABBA-E68022FAE238}" dt="2023-02-22T13:29:03.621" v="344"/>
          <ac:spMkLst>
            <pc:docMk/>
            <pc:sldMk cId="1897151169" sldId="2146845803"/>
            <ac:spMk id="86" creationId="{E760274C-5325-FAFA-F25C-DAC538735E2B}"/>
          </ac:spMkLst>
        </pc:spChg>
        <pc:spChg chg="mod">
          <ac:chgData name="Petur Þ. Sigurdsson" userId="b51620a9-a6bc-43cc-8d20-2596b195e64d" providerId="ADAL" clId="{C3DBAFF4-161B-4C3D-ABBA-E68022FAE238}" dt="2023-02-22T13:29:03.621" v="344"/>
          <ac:spMkLst>
            <pc:docMk/>
            <pc:sldMk cId="1897151169" sldId="2146845803"/>
            <ac:spMk id="87" creationId="{3012E26D-B749-8B0F-6E75-5A1BA267B780}"/>
          </ac:spMkLst>
        </pc:spChg>
        <pc:spChg chg="mod">
          <ac:chgData name="Petur Þ. Sigurdsson" userId="b51620a9-a6bc-43cc-8d20-2596b195e64d" providerId="ADAL" clId="{C3DBAFF4-161B-4C3D-ABBA-E68022FAE238}" dt="2023-02-22T13:29:03.621" v="344"/>
          <ac:spMkLst>
            <pc:docMk/>
            <pc:sldMk cId="1897151169" sldId="2146845803"/>
            <ac:spMk id="88" creationId="{32B6A0F3-D25E-F96E-2080-2FB0C5A2BA3B}"/>
          </ac:spMkLst>
        </pc:spChg>
        <pc:spChg chg="mod">
          <ac:chgData name="Petur Þ. Sigurdsson" userId="b51620a9-a6bc-43cc-8d20-2596b195e64d" providerId="ADAL" clId="{C3DBAFF4-161B-4C3D-ABBA-E68022FAE238}" dt="2023-02-22T13:29:03.621" v="344"/>
          <ac:spMkLst>
            <pc:docMk/>
            <pc:sldMk cId="1897151169" sldId="2146845803"/>
            <ac:spMk id="89" creationId="{695B2982-5FA2-D994-2FA1-9620E8DA70F0}"/>
          </ac:spMkLst>
        </pc:spChg>
        <pc:spChg chg="mod">
          <ac:chgData name="Petur Þ. Sigurdsson" userId="b51620a9-a6bc-43cc-8d20-2596b195e64d" providerId="ADAL" clId="{C3DBAFF4-161B-4C3D-ABBA-E68022FAE238}" dt="2023-02-22T13:29:03.621" v="344"/>
          <ac:spMkLst>
            <pc:docMk/>
            <pc:sldMk cId="1897151169" sldId="2146845803"/>
            <ac:spMk id="90" creationId="{543F6154-E55C-843C-A1D9-81EF68505995}"/>
          </ac:spMkLst>
        </pc:spChg>
        <pc:spChg chg="mod">
          <ac:chgData name="Petur Þ. Sigurdsson" userId="b51620a9-a6bc-43cc-8d20-2596b195e64d" providerId="ADAL" clId="{C3DBAFF4-161B-4C3D-ABBA-E68022FAE238}" dt="2023-02-22T13:29:03.621" v="344"/>
          <ac:spMkLst>
            <pc:docMk/>
            <pc:sldMk cId="1897151169" sldId="2146845803"/>
            <ac:spMk id="91" creationId="{DD8CB9C9-7C3A-A361-0331-D5F1C9809CDB}"/>
          </ac:spMkLst>
        </pc:spChg>
        <pc:spChg chg="mod">
          <ac:chgData name="Petur Þ. Sigurdsson" userId="b51620a9-a6bc-43cc-8d20-2596b195e64d" providerId="ADAL" clId="{C3DBAFF4-161B-4C3D-ABBA-E68022FAE238}" dt="2023-02-22T13:29:03.621" v="344"/>
          <ac:spMkLst>
            <pc:docMk/>
            <pc:sldMk cId="1897151169" sldId="2146845803"/>
            <ac:spMk id="92" creationId="{A50CEF00-6662-91B6-B449-882A75DEFF61}"/>
          </ac:spMkLst>
        </pc:spChg>
        <pc:spChg chg="mod">
          <ac:chgData name="Petur Þ. Sigurdsson" userId="b51620a9-a6bc-43cc-8d20-2596b195e64d" providerId="ADAL" clId="{C3DBAFF4-161B-4C3D-ABBA-E68022FAE238}" dt="2023-02-22T13:29:03.621" v="344"/>
          <ac:spMkLst>
            <pc:docMk/>
            <pc:sldMk cId="1897151169" sldId="2146845803"/>
            <ac:spMk id="93" creationId="{FBE31F5F-B9E9-5EF1-BC20-BE848CD97FE9}"/>
          </ac:spMkLst>
        </pc:spChg>
        <pc:spChg chg="mod">
          <ac:chgData name="Petur Þ. Sigurdsson" userId="b51620a9-a6bc-43cc-8d20-2596b195e64d" providerId="ADAL" clId="{C3DBAFF4-161B-4C3D-ABBA-E68022FAE238}" dt="2023-02-22T13:29:03.621" v="344"/>
          <ac:spMkLst>
            <pc:docMk/>
            <pc:sldMk cId="1897151169" sldId="2146845803"/>
            <ac:spMk id="94" creationId="{7E6253BF-7EE6-2CB5-DE64-11B4834A4F94}"/>
          </ac:spMkLst>
        </pc:spChg>
        <pc:spChg chg="mod">
          <ac:chgData name="Petur Þ. Sigurdsson" userId="b51620a9-a6bc-43cc-8d20-2596b195e64d" providerId="ADAL" clId="{C3DBAFF4-161B-4C3D-ABBA-E68022FAE238}" dt="2023-02-22T13:29:03.621" v="344"/>
          <ac:spMkLst>
            <pc:docMk/>
            <pc:sldMk cId="1897151169" sldId="2146845803"/>
            <ac:spMk id="95" creationId="{46251C76-DE18-D409-8F4D-78A065019F6E}"/>
          </ac:spMkLst>
        </pc:spChg>
        <pc:spChg chg="mod">
          <ac:chgData name="Petur Þ. Sigurdsson" userId="b51620a9-a6bc-43cc-8d20-2596b195e64d" providerId="ADAL" clId="{C3DBAFF4-161B-4C3D-ABBA-E68022FAE238}" dt="2023-02-22T13:29:03.621" v="344"/>
          <ac:spMkLst>
            <pc:docMk/>
            <pc:sldMk cId="1897151169" sldId="2146845803"/>
            <ac:spMk id="96" creationId="{A673CAA8-1148-7694-56A1-B055AC7C6D03}"/>
          </ac:spMkLst>
        </pc:spChg>
        <pc:spChg chg="mod">
          <ac:chgData name="Petur Þ. Sigurdsson" userId="b51620a9-a6bc-43cc-8d20-2596b195e64d" providerId="ADAL" clId="{C3DBAFF4-161B-4C3D-ABBA-E68022FAE238}" dt="2023-02-22T13:29:03.621" v="344"/>
          <ac:spMkLst>
            <pc:docMk/>
            <pc:sldMk cId="1897151169" sldId="2146845803"/>
            <ac:spMk id="97" creationId="{AFD15D14-4015-F605-C9B5-FEDBD905ADB9}"/>
          </ac:spMkLst>
        </pc:spChg>
        <pc:spChg chg="mod">
          <ac:chgData name="Petur Þ. Sigurdsson" userId="b51620a9-a6bc-43cc-8d20-2596b195e64d" providerId="ADAL" clId="{C3DBAFF4-161B-4C3D-ABBA-E68022FAE238}" dt="2023-02-22T13:29:03.621" v="344"/>
          <ac:spMkLst>
            <pc:docMk/>
            <pc:sldMk cId="1897151169" sldId="2146845803"/>
            <ac:spMk id="98" creationId="{01A8005B-E87F-53BE-CBAA-4D36DFE0DCDF}"/>
          </ac:spMkLst>
        </pc:spChg>
        <pc:spChg chg="mod">
          <ac:chgData name="Petur Þ. Sigurdsson" userId="b51620a9-a6bc-43cc-8d20-2596b195e64d" providerId="ADAL" clId="{C3DBAFF4-161B-4C3D-ABBA-E68022FAE238}" dt="2023-02-22T13:29:03.621" v="344"/>
          <ac:spMkLst>
            <pc:docMk/>
            <pc:sldMk cId="1897151169" sldId="2146845803"/>
            <ac:spMk id="99" creationId="{FE11CBFF-7EF6-BEB4-D708-D60FFFEB97F1}"/>
          </ac:spMkLst>
        </pc:spChg>
        <pc:spChg chg="mod">
          <ac:chgData name="Petur Þ. Sigurdsson" userId="b51620a9-a6bc-43cc-8d20-2596b195e64d" providerId="ADAL" clId="{C3DBAFF4-161B-4C3D-ABBA-E68022FAE238}" dt="2023-02-22T13:29:03.621" v="344"/>
          <ac:spMkLst>
            <pc:docMk/>
            <pc:sldMk cId="1897151169" sldId="2146845803"/>
            <ac:spMk id="100" creationId="{1F66132E-90E5-4A9C-AB9C-A73B355B4B09}"/>
          </ac:spMkLst>
        </pc:spChg>
        <pc:spChg chg="mod">
          <ac:chgData name="Petur Þ. Sigurdsson" userId="b51620a9-a6bc-43cc-8d20-2596b195e64d" providerId="ADAL" clId="{C3DBAFF4-161B-4C3D-ABBA-E68022FAE238}" dt="2023-02-22T13:29:03.621" v="344"/>
          <ac:spMkLst>
            <pc:docMk/>
            <pc:sldMk cId="1897151169" sldId="2146845803"/>
            <ac:spMk id="101" creationId="{BBEBDEDB-C371-45D9-8B13-59644B44D84D}"/>
          </ac:spMkLst>
        </pc:spChg>
        <pc:spChg chg="mod">
          <ac:chgData name="Petur Þ. Sigurdsson" userId="b51620a9-a6bc-43cc-8d20-2596b195e64d" providerId="ADAL" clId="{C3DBAFF4-161B-4C3D-ABBA-E68022FAE238}" dt="2023-02-22T13:29:03.621" v="344"/>
          <ac:spMkLst>
            <pc:docMk/>
            <pc:sldMk cId="1897151169" sldId="2146845803"/>
            <ac:spMk id="102" creationId="{DBE2EB4C-7E92-37F2-593F-DAE93833BCCB}"/>
          </ac:spMkLst>
        </pc:spChg>
        <pc:spChg chg="mod">
          <ac:chgData name="Petur Þ. Sigurdsson" userId="b51620a9-a6bc-43cc-8d20-2596b195e64d" providerId="ADAL" clId="{C3DBAFF4-161B-4C3D-ABBA-E68022FAE238}" dt="2023-02-22T13:29:03.621" v="344"/>
          <ac:spMkLst>
            <pc:docMk/>
            <pc:sldMk cId="1897151169" sldId="2146845803"/>
            <ac:spMk id="103" creationId="{24B31A6B-4F4B-FC09-669B-12C210CA79C1}"/>
          </ac:spMkLst>
        </pc:spChg>
        <pc:spChg chg="mod">
          <ac:chgData name="Petur Þ. Sigurdsson" userId="b51620a9-a6bc-43cc-8d20-2596b195e64d" providerId="ADAL" clId="{C3DBAFF4-161B-4C3D-ABBA-E68022FAE238}" dt="2023-02-22T13:29:03.621" v="344"/>
          <ac:spMkLst>
            <pc:docMk/>
            <pc:sldMk cId="1897151169" sldId="2146845803"/>
            <ac:spMk id="104" creationId="{5A6A5EB1-3AF6-C5CC-AF65-6E51508556E8}"/>
          </ac:spMkLst>
        </pc:spChg>
        <pc:spChg chg="mod">
          <ac:chgData name="Petur Þ. Sigurdsson" userId="b51620a9-a6bc-43cc-8d20-2596b195e64d" providerId="ADAL" clId="{C3DBAFF4-161B-4C3D-ABBA-E68022FAE238}" dt="2023-02-22T13:29:03.621" v="344"/>
          <ac:spMkLst>
            <pc:docMk/>
            <pc:sldMk cId="1897151169" sldId="2146845803"/>
            <ac:spMk id="105" creationId="{43F05D66-D94C-F267-A75F-81F80E79681F}"/>
          </ac:spMkLst>
        </pc:spChg>
        <pc:spChg chg="mod">
          <ac:chgData name="Petur Þ. Sigurdsson" userId="b51620a9-a6bc-43cc-8d20-2596b195e64d" providerId="ADAL" clId="{C3DBAFF4-161B-4C3D-ABBA-E68022FAE238}" dt="2023-02-22T13:29:03.621" v="344"/>
          <ac:spMkLst>
            <pc:docMk/>
            <pc:sldMk cId="1897151169" sldId="2146845803"/>
            <ac:spMk id="106" creationId="{1A954231-8A2B-0C3D-F131-D6A0C18A501A}"/>
          </ac:spMkLst>
        </pc:spChg>
        <pc:spChg chg="mod">
          <ac:chgData name="Petur Þ. Sigurdsson" userId="b51620a9-a6bc-43cc-8d20-2596b195e64d" providerId="ADAL" clId="{C3DBAFF4-161B-4C3D-ABBA-E68022FAE238}" dt="2023-02-22T13:29:03.621" v="344"/>
          <ac:spMkLst>
            <pc:docMk/>
            <pc:sldMk cId="1897151169" sldId="2146845803"/>
            <ac:spMk id="107" creationId="{23A608F4-1AF7-7E07-B452-4B81A384403A}"/>
          </ac:spMkLst>
        </pc:spChg>
        <pc:spChg chg="mod">
          <ac:chgData name="Petur Þ. Sigurdsson" userId="b51620a9-a6bc-43cc-8d20-2596b195e64d" providerId="ADAL" clId="{C3DBAFF4-161B-4C3D-ABBA-E68022FAE238}" dt="2023-02-22T13:29:03.621" v="344"/>
          <ac:spMkLst>
            <pc:docMk/>
            <pc:sldMk cId="1897151169" sldId="2146845803"/>
            <ac:spMk id="108" creationId="{1683A3DD-EE0A-1339-0613-2779301DEB42}"/>
          </ac:spMkLst>
        </pc:spChg>
        <pc:spChg chg="mod">
          <ac:chgData name="Petur Þ. Sigurdsson" userId="b51620a9-a6bc-43cc-8d20-2596b195e64d" providerId="ADAL" clId="{C3DBAFF4-161B-4C3D-ABBA-E68022FAE238}" dt="2023-02-22T13:29:03.621" v="344"/>
          <ac:spMkLst>
            <pc:docMk/>
            <pc:sldMk cId="1897151169" sldId="2146845803"/>
            <ac:spMk id="109" creationId="{024A0E9B-432D-4AE9-A1FB-8C5BFCC8D582}"/>
          </ac:spMkLst>
        </pc:spChg>
        <pc:spChg chg="mod">
          <ac:chgData name="Petur Þ. Sigurdsson" userId="b51620a9-a6bc-43cc-8d20-2596b195e64d" providerId="ADAL" clId="{C3DBAFF4-161B-4C3D-ABBA-E68022FAE238}" dt="2023-02-22T13:29:03.621" v="344"/>
          <ac:spMkLst>
            <pc:docMk/>
            <pc:sldMk cId="1897151169" sldId="2146845803"/>
            <ac:spMk id="110" creationId="{C576AF20-3D25-3FC3-50E8-8B01B9E1C5C7}"/>
          </ac:spMkLst>
        </pc:spChg>
        <pc:spChg chg="mod">
          <ac:chgData name="Petur Þ. Sigurdsson" userId="b51620a9-a6bc-43cc-8d20-2596b195e64d" providerId="ADAL" clId="{C3DBAFF4-161B-4C3D-ABBA-E68022FAE238}" dt="2023-02-22T13:29:03.621" v="344"/>
          <ac:spMkLst>
            <pc:docMk/>
            <pc:sldMk cId="1897151169" sldId="2146845803"/>
            <ac:spMk id="111" creationId="{9F882D03-3F36-55B1-0ED9-2FCA8D952188}"/>
          </ac:spMkLst>
        </pc:spChg>
        <pc:spChg chg="mod">
          <ac:chgData name="Petur Þ. Sigurdsson" userId="b51620a9-a6bc-43cc-8d20-2596b195e64d" providerId="ADAL" clId="{C3DBAFF4-161B-4C3D-ABBA-E68022FAE238}" dt="2023-02-22T13:29:03.621" v="344"/>
          <ac:spMkLst>
            <pc:docMk/>
            <pc:sldMk cId="1897151169" sldId="2146845803"/>
            <ac:spMk id="112" creationId="{F0CF6656-AE1F-49EC-C7AB-B2B4319A6345}"/>
          </ac:spMkLst>
        </pc:spChg>
        <pc:spChg chg="mod">
          <ac:chgData name="Petur Þ. Sigurdsson" userId="b51620a9-a6bc-43cc-8d20-2596b195e64d" providerId="ADAL" clId="{C3DBAFF4-161B-4C3D-ABBA-E68022FAE238}" dt="2023-02-22T13:29:03.621" v="344"/>
          <ac:spMkLst>
            <pc:docMk/>
            <pc:sldMk cId="1897151169" sldId="2146845803"/>
            <ac:spMk id="113" creationId="{DB77D5DA-5E32-062F-8A94-6D095C4221F7}"/>
          </ac:spMkLst>
        </pc:spChg>
        <pc:spChg chg="mod">
          <ac:chgData name="Petur Þ. Sigurdsson" userId="b51620a9-a6bc-43cc-8d20-2596b195e64d" providerId="ADAL" clId="{C3DBAFF4-161B-4C3D-ABBA-E68022FAE238}" dt="2023-02-22T13:29:03.621" v="344"/>
          <ac:spMkLst>
            <pc:docMk/>
            <pc:sldMk cId="1897151169" sldId="2146845803"/>
            <ac:spMk id="114" creationId="{8A6AAD2C-C695-E1B8-CF91-E687E392C7C8}"/>
          </ac:spMkLst>
        </pc:spChg>
        <pc:spChg chg="mod">
          <ac:chgData name="Petur Þ. Sigurdsson" userId="b51620a9-a6bc-43cc-8d20-2596b195e64d" providerId="ADAL" clId="{C3DBAFF4-161B-4C3D-ABBA-E68022FAE238}" dt="2023-02-22T13:29:03.621" v="344"/>
          <ac:spMkLst>
            <pc:docMk/>
            <pc:sldMk cId="1897151169" sldId="2146845803"/>
            <ac:spMk id="115" creationId="{3217DE78-A025-3810-0504-A73221CF814B}"/>
          </ac:spMkLst>
        </pc:spChg>
        <pc:spChg chg="mod">
          <ac:chgData name="Petur Þ. Sigurdsson" userId="b51620a9-a6bc-43cc-8d20-2596b195e64d" providerId="ADAL" clId="{C3DBAFF4-161B-4C3D-ABBA-E68022FAE238}" dt="2023-02-22T13:29:03.621" v="344"/>
          <ac:spMkLst>
            <pc:docMk/>
            <pc:sldMk cId="1897151169" sldId="2146845803"/>
            <ac:spMk id="116" creationId="{D9296382-148B-AFA0-0EBA-E3C6273E75B9}"/>
          </ac:spMkLst>
        </pc:spChg>
        <pc:spChg chg="mod">
          <ac:chgData name="Petur Þ. Sigurdsson" userId="b51620a9-a6bc-43cc-8d20-2596b195e64d" providerId="ADAL" clId="{C3DBAFF4-161B-4C3D-ABBA-E68022FAE238}" dt="2023-02-22T13:29:03.621" v="344"/>
          <ac:spMkLst>
            <pc:docMk/>
            <pc:sldMk cId="1897151169" sldId="2146845803"/>
            <ac:spMk id="117" creationId="{83CEAEA2-CAC7-CA55-3369-6EFA3C3510C6}"/>
          </ac:spMkLst>
        </pc:spChg>
        <pc:spChg chg="mod">
          <ac:chgData name="Petur Þ. Sigurdsson" userId="b51620a9-a6bc-43cc-8d20-2596b195e64d" providerId="ADAL" clId="{C3DBAFF4-161B-4C3D-ABBA-E68022FAE238}" dt="2023-02-22T13:29:03.621" v="344"/>
          <ac:spMkLst>
            <pc:docMk/>
            <pc:sldMk cId="1897151169" sldId="2146845803"/>
            <ac:spMk id="118" creationId="{66509DC3-1F2D-6EE6-7CAA-B65581321ABB}"/>
          </ac:spMkLst>
        </pc:spChg>
        <pc:spChg chg="mod">
          <ac:chgData name="Petur Þ. Sigurdsson" userId="b51620a9-a6bc-43cc-8d20-2596b195e64d" providerId="ADAL" clId="{C3DBAFF4-161B-4C3D-ABBA-E68022FAE238}" dt="2023-02-22T13:29:03.621" v="344"/>
          <ac:spMkLst>
            <pc:docMk/>
            <pc:sldMk cId="1897151169" sldId="2146845803"/>
            <ac:spMk id="119" creationId="{54DF43F0-5458-2684-44E4-B9D164566520}"/>
          </ac:spMkLst>
        </pc:spChg>
        <pc:spChg chg="mod">
          <ac:chgData name="Petur Þ. Sigurdsson" userId="b51620a9-a6bc-43cc-8d20-2596b195e64d" providerId="ADAL" clId="{C3DBAFF4-161B-4C3D-ABBA-E68022FAE238}" dt="2023-02-22T13:29:03.621" v="344"/>
          <ac:spMkLst>
            <pc:docMk/>
            <pc:sldMk cId="1897151169" sldId="2146845803"/>
            <ac:spMk id="120" creationId="{8E58AA99-AD9F-0EC7-BD64-9C21E89AD1FC}"/>
          </ac:spMkLst>
        </pc:spChg>
        <pc:spChg chg="mod">
          <ac:chgData name="Petur Þ. Sigurdsson" userId="b51620a9-a6bc-43cc-8d20-2596b195e64d" providerId="ADAL" clId="{C3DBAFF4-161B-4C3D-ABBA-E68022FAE238}" dt="2023-02-22T13:29:03.621" v="344"/>
          <ac:spMkLst>
            <pc:docMk/>
            <pc:sldMk cId="1897151169" sldId="2146845803"/>
            <ac:spMk id="121" creationId="{A32B187B-7BD9-F476-1947-415167C4F2C9}"/>
          </ac:spMkLst>
        </pc:spChg>
        <pc:spChg chg="mod">
          <ac:chgData name="Petur Þ. Sigurdsson" userId="b51620a9-a6bc-43cc-8d20-2596b195e64d" providerId="ADAL" clId="{C3DBAFF4-161B-4C3D-ABBA-E68022FAE238}" dt="2023-02-22T13:29:03.621" v="344"/>
          <ac:spMkLst>
            <pc:docMk/>
            <pc:sldMk cId="1897151169" sldId="2146845803"/>
            <ac:spMk id="122" creationId="{BBA6576F-46CF-90C9-63D3-E3C7E3A5D683}"/>
          </ac:spMkLst>
        </pc:spChg>
        <pc:spChg chg="mod">
          <ac:chgData name="Petur Þ. Sigurdsson" userId="b51620a9-a6bc-43cc-8d20-2596b195e64d" providerId="ADAL" clId="{C3DBAFF4-161B-4C3D-ABBA-E68022FAE238}" dt="2023-02-22T13:29:03.621" v="344"/>
          <ac:spMkLst>
            <pc:docMk/>
            <pc:sldMk cId="1897151169" sldId="2146845803"/>
            <ac:spMk id="123" creationId="{D21C10E1-3675-EBF0-B39E-FBCB88972312}"/>
          </ac:spMkLst>
        </pc:spChg>
        <pc:spChg chg="mod">
          <ac:chgData name="Petur Þ. Sigurdsson" userId="b51620a9-a6bc-43cc-8d20-2596b195e64d" providerId="ADAL" clId="{C3DBAFF4-161B-4C3D-ABBA-E68022FAE238}" dt="2023-02-22T13:29:03.621" v="344"/>
          <ac:spMkLst>
            <pc:docMk/>
            <pc:sldMk cId="1897151169" sldId="2146845803"/>
            <ac:spMk id="124" creationId="{77DEF8F6-3AAD-7B3D-5FE3-52BC0A1195AF}"/>
          </ac:spMkLst>
        </pc:spChg>
        <pc:spChg chg="mod">
          <ac:chgData name="Petur Þ. Sigurdsson" userId="b51620a9-a6bc-43cc-8d20-2596b195e64d" providerId="ADAL" clId="{C3DBAFF4-161B-4C3D-ABBA-E68022FAE238}" dt="2023-02-22T13:29:03.621" v="344"/>
          <ac:spMkLst>
            <pc:docMk/>
            <pc:sldMk cId="1897151169" sldId="2146845803"/>
            <ac:spMk id="125" creationId="{80394F9B-0604-9537-AD66-E465BBDACF7A}"/>
          </ac:spMkLst>
        </pc:spChg>
        <pc:spChg chg="mod">
          <ac:chgData name="Petur Þ. Sigurdsson" userId="b51620a9-a6bc-43cc-8d20-2596b195e64d" providerId="ADAL" clId="{C3DBAFF4-161B-4C3D-ABBA-E68022FAE238}" dt="2023-02-22T13:29:03.621" v="344"/>
          <ac:spMkLst>
            <pc:docMk/>
            <pc:sldMk cId="1897151169" sldId="2146845803"/>
            <ac:spMk id="126" creationId="{02A89AF2-F963-6771-83BE-AE5D06AE5F9C}"/>
          </ac:spMkLst>
        </pc:spChg>
        <pc:spChg chg="mod">
          <ac:chgData name="Petur Þ. Sigurdsson" userId="b51620a9-a6bc-43cc-8d20-2596b195e64d" providerId="ADAL" clId="{C3DBAFF4-161B-4C3D-ABBA-E68022FAE238}" dt="2023-02-22T13:29:03.621" v="344"/>
          <ac:spMkLst>
            <pc:docMk/>
            <pc:sldMk cId="1897151169" sldId="2146845803"/>
            <ac:spMk id="127" creationId="{C6D0519E-F812-20BE-0A1E-ED4F75E84874}"/>
          </ac:spMkLst>
        </pc:spChg>
        <pc:spChg chg="mod">
          <ac:chgData name="Petur Þ. Sigurdsson" userId="b51620a9-a6bc-43cc-8d20-2596b195e64d" providerId="ADAL" clId="{C3DBAFF4-161B-4C3D-ABBA-E68022FAE238}" dt="2023-02-22T13:29:03.621" v="344"/>
          <ac:spMkLst>
            <pc:docMk/>
            <pc:sldMk cId="1897151169" sldId="2146845803"/>
            <ac:spMk id="128" creationId="{6C11C506-7E4E-E518-CA05-F3E8B7D3DC0C}"/>
          </ac:spMkLst>
        </pc:spChg>
        <pc:spChg chg="mod">
          <ac:chgData name="Petur Þ. Sigurdsson" userId="b51620a9-a6bc-43cc-8d20-2596b195e64d" providerId="ADAL" clId="{C3DBAFF4-161B-4C3D-ABBA-E68022FAE238}" dt="2023-02-22T13:29:03.621" v="344"/>
          <ac:spMkLst>
            <pc:docMk/>
            <pc:sldMk cId="1897151169" sldId="2146845803"/>
            <ac:spMk id="129" creationId="{A99035F3-1556-AADE-E6AF-253BC8918E05}"/>
          </ac:spMkLst>
        </pc:spChg>
        <pc:spChg chg="mod">
          <ac:chgData name="Petur Þ. Sigurdsson" userId="b51620a9-a6bc-43cc-8d20-2596b195e64d" providerId="ADAL" clId="{C3DBAFF4-161B-4C3D-ABBA-E68022FAE238}" dt="2023-02-22T13:29:03.621" v="344"/>
          <ac:spMkLst>
            <pc:docMk/>
            <pc:sldMk cId="1897151169" sldId="2146845803"/>
            <ac:spMk id="130" creationId="{C40DB31E-3DFD-476F-961F-96C5C36E05A1}"/>
          </ac:spMkLst>
        </pc:spChg>
        <pc:spChg chg="mod">
          <ac:chgData name="Petur Þ. Sigurdsson" userId="b51620a9-a6bc-43cc-8d20-2596b195e64d" providerId="ADAL" clId="{C3DBAFF4-161B-4C3D-ABBA-E68022FAE238}" dt="2023-02-22T13:29:03.621" v="344"/>
          <ac:spMkLst>
            <pc:docMk/>
            <pc:sldMk cId="1897151169" sldId="2146845803"/>
            <ac:spMk id="131" creationId="{41530C63-3672-620A-2ECC-193AE6038F4E}"/>
          </ac:spMkLst>
        </pc:spChg>
        <pc:spChg chg="mod">
          <ac:chgData name="Petur Þ. Sigurdsson" userId="b51620a9-a6bc-43cc-8d20-2596b195e64d" providerId="ADAL" clId="{C3DBAFF4-161B-4C3D-ABBA-E68022FAE238}" dt="2023-02-22T13:29:03.621" v="344"/>
          <ac:spMkLst>
            <pc:docMk/>
            <pc:sldMk cId="1897151169" sldId="2146845803"/>
            <ac:spMk id="132" creationId="{6B5B4DD7-A1EE-4105-05CF-F60577EE7727}"/>
          </ac:spMkLst>
        </pc:spChg>
        <pc:spChg chg="mod">
          <ac:chgData name="Petur Þ. Sigurdsson" userId="b51620a9-a6bc-43cc-8d20-2596b195e64d" providerId="ADAL" clId="{C3DBAFF4-161B-4C3D-ABBA-E68022FAE238}" dt="2023-02-22T13:29:03.621" v="344"/>
          <ac:spMkLst>
            <pc:docMk/>
            <pc:sldMk cId="1897151169" sldId="2146845803"/>
            <ac:spMk id="133" creationId="{7649950A-1361-541D-2C3C-9F842936D430}"/>
          </ac:spMkLst>
        </pc:spChg>
        <pc:spChg chg="mod">
          <ac:chgData name="Petur Þ. Sigurdsson" userId="b51620a9-a6bc-43cc-8d20-2596b195e64d" providerId="ADAL" clId="{C3DBAFF4-161B-4C3D-ABBA-E68022FAE238}" dt="2023-02-22T13:29:03.621" v="344"/>
          <ac:spMkLst>
            <pc:docMk/>
            <pc:sldMk cId="1897151169" sldId="2146845803"/>
            <ac:spMk id="134" creationId="{C5CCC8C9-9B9F-5599-1E45-B69ADC8A2E60}"/>
          </ac:spMkLst>
        </pc:spChg>
        <pc:spChg chg="mod">
          <ac:chgData name="Petur Þ. Sigurdsson" userId="b51620a9-a6bc-43cc-8d20-2596b195e64d" providerId="ADAL" clId="{C3DBAFF4-161B-4C3D-ABBA-E68022FAE238}" dt="2023-02-22T13:29:03.621" v="344"/>
          <ac:spMkLst>
            <pc:docMk/>
            <pc:sldMk cId="1897151169" sldId="2146845803"/>
            <ac:spMk id="135" creationId="{FBA80AAB-8C9E-1834-D30D-980BBFAA46E2}"/>
          </ac:spMkLst>
        </pc:spChg>
        <pc:spChg chg="mod">
          <ac:chgData name="Petur Þ. Sigurdsson" userId="b51620a9-a6bc-43cc-8d20-2596b195e64d" providerId="ADAL" clId="{C3DBAFF4-161B-4C3D-ABBA-E68022FAE238}" dt="2023-02-22T13:29:03.621" v="344"/>
          <ac:spMkLst>
            <pc:docMk/>
            <pc:sldMk cId="1897151169" sldId="2146845803"/>
            <ac:spMk id="136" creationId="{43906394-CB9A-4458-5F81-2BC24CDCD670}"/>
          </ac:spMkLst>
        </pc:spChg>
        <pc:spChg chg="mod">
          <ac:chgData name="Petur Þ. Sigurdsson" userId="b51620a9-a6bc-43cc-8d20-2596b195e64d" providerId="ADAL" clId="{C3DBAFF4-161B-4C3D-ABBA-E68022FAE238}" dt="2023-02-22T13:29:03.621" v="344"/>
          <ac:spMkLst>
            <pc:docMk/>
            <pc:sldMk cId="1897151169" sldId="2146845803"/>
            <ac:spMk id="137" creationId="{27F740A3-5F5B-4EB9-3717-93F4265290F6}"/>
          </ac:spMkLst>
        </pc:spChg>
        <pc:spChg chg="mod">
          <ac:chgData name="Petur Þ. Sigurdsson" userId="b51620a9-a6bc-43cc-8d20-2596b195e64d" providerId="ADAL" clId="{C3DBAFF4-161B-4C3D-ABBA-E68022FAE238}" dt="2023-02-22T13:29:03.621" v="344"/>
          <ac:spMkLst>
            <pc:docMk/>
            <pc:sldMk cId="1897151169" sldId="2146845803"/>
            <ac:spMk id="138" creationId="{01ACB380-F10F-726F-81FA-42E0B6A8F004}"/>
          </ac:spMkLst>
        </pc:spChg>
        <pc:spChg chg="mod">
          <ac:chgData name="Petur Þ. Sigurdsson" userId="b51620a9-a6bc-43cc-8d20-2596b195e64d" providerId="ADAL" clId="{C3DBAFF4-161B-4C3D-ABBA-E68022FAE238}" dt="2023-02-22T13:29:03.621" v="344"/>
          <ac:spMkLst>
            <pc:docMk/>
            <pc:sldMk cId="1897151169" sldId="2146845803"/>
            <ac:spMk id="139" creationId="{EC1D5E08-3996-FE61-6F9C-2FE0004D72A9}"/>
          </ac:spMkLst>
        </pc:spChg>
        <pc:spChg chg="mod">
          <ac:chgData name="Petur Þ. Sigurdsson" userId="b51620a9-a6bc-43cc-8d20-2596b195e64d" providerId="ADAL" clId="{C3DBAFF4-161B-4C3D-ABBA-E68022FAE238}" dt="2023-02-22T13:29:03.621" v="344"/>
          <ac:spMkLst>
            <pc:docMk/>
            <pc:sldMk cId="1897151169" sldId="2146845803"/>
            <ac:spMk id="140" creationId="{481E63BC-4434-486B-CA33-96AB8F087F75}"/>
          </ac:spMkLst>
        </pc:spChg>
        <pc:spChg chg="mod">
          <ac:chgData name="Petur Þ. Sigurdsson" userId="b51620a9-a6bc-43cc-8d20-2596b195e64d" providerId="ADAL" clId="{C3DBAFF4-161B-4C3D-ABBA-E68022FAE238}" dt="2023-02-22T13:29:03.621" v="344"/>
          <ac:spMkLst>
            <pc:docMk/>
            <pc:sldMk cId="1897151169" sldId="2146845803"/>
            <ac:spMk id="141" creationId="{B9187DCD-6DC0-45FD-C6BD-2D81D1194351}"/>
          </ac:spMkLst>
        </pc:spChg>
        <pc:spChg chg="mod">
          <ac:chgData name="Petur Þ. Sigurdsson" userId="b51620a9-a6bc-43cc-8d20-2596b195e64d" providerId="ADAL" clId="{C3DBAFF4-161B-4C3D-ABBA-E68022FAE238}" dt="2023-02-22T13:29:03.621" v="344"/>
          <ac:spMkLst>
            <pc:docMk/>
            <pc:sldMk cId="1897151169" sldId="2146845803"/>
            <ac:spMk id="142" creationId="{0A4B6287-6F0A-6766-A1F7-55B610D418BA}"/>
          </ac:spMkLst>
        </pc:spChg>
        <pc:spChg chg="mod">
          <ac:chgData name="Petur Þ. Sigurdsson" userId="b51620a9-a6bc-43cc-8d20-2596b195e64d" providerId="ADAL" clId="{C3DBAFF4-161B-4C3D-ABBA-E68022FAE238}" dt="2023-02-22T13:29:03.621" v="344"/>
          <ac:spMkLst>
            <pc:docMk/>
            <pc:sldMk cId="1897151169" sldId="2146845803"/>
            <ac:spMk id="143" creationId="{3A6F0C1F-6ED7-EA24-0160-F25542C52021}"/>
          </ac:spMkLst>
        </pc:spChg>
        <pc:spChg chg="mod">
          <ac:chgData name="Petur Þ. Sigurdsson" userId="b51620a9-a6bc-43cc-8d20-2596b195e64d" providerId="ADAL" clId="{C3DBAFF4-161B-4C3D-ABBA-E68022FAE238}" dt="2023-02-22T13:29:03.621" v="344"/>
          <ac:spMkLst>
            <pc:docMk/>
            <pc:sldMk cId="1897151169" sldId="2146845803"/>
            <ac:spMk id="144" creationId="{D44EEF43-23D8-4159-0B5B-F172921EAF4D}"/>
          </ac:spMkLst>
        </pc:spChg>
        <pc:spChg chg="mod">
          <ac:chgData name="Petur Þ. Sigurdsson" userId="b51620a9-a6bc-43cc-8d20-2596b195e64d" providerId="ADAL" clId="{C3DBAFF4-161B-4C3D-ABBA-E68022FAE238}" dt="2023-02-22T13:29:03.621" v="344"/>
          <ac:spMkLst>
            <pc:docMk/>
            <pc:sldMk cId="1897151169" sldId="2146845803"/>
            <ac:spMk id="145" creationId="{BDE40ADC-EB43-E245-7EBB-CDAE3A7AFFF7}"/>
          </ac:spMkLst>
        </pc:spChg>
        <pc:spChg chg="mod">
          <ac:chgData name="Petur Þ. Sigurdsson" userId="b51620a9-a6bc-43cc-8d20-2596b195e64d" providerId="ADAL" clId="{C3DBAFF4-161B-4C3D-ABBA-E68022FAE238}" dt="2023-02-22T13:29:03.621" v="344"/>
          <ac:spMkLst>
            <pc:docMk/>
            <pc:sldMk cId="1897151169" sldId="2146845803"/>
            <ac:spMk id="146" creationId="{E59863BB-C667-437D-92A7-79AD1FD1C3C6}"/>
          </ac:spMkLst>
        </pc:spChg>
        <pc:spChg chg="mod">
          <ac:chgData name="Petur Þ. Sigurdsson" userId="b51620a9-a6bc-43cc-8d20-2596b195e64d" providerId="ADAL" clId="{C3DBAFF4-161B-4C3D-ABBA-E68022FAE238}" dt="2023-02-22T13:29:03.621" v="344"/>
          <ac:spMkLst>
            <pc:docMk/>
            <pc:sldMk cId="1897151169" sldId="2146845803"/>
            <ac:spMk id="147" creationId="{5843622A-742B-13DB-2114-A78877A50909}"/>
          </ac:spMkLst>
        </pc:spChg>
        <pc:spChg chg="mod">
          <ac:chgData name="Petur Þ. Sigurdsson" userId="b51620a9-a6bc-43cc-8d20-2596b195e64d" providerId="ADAL" clId="{C3DBAFF4-161B-4C3D-ABBA-E68022FAE238}" dt="2023-02-22T13:29:03.621" v="344"/>
          <ac:spMkLst>
            <pc:docMk/>
            <pc:sldMk cId="1897151169" sldId="2146845803"/>
            <ac:spMk id="148" creationId="{1191357E-62E9-5CF1-F2CD-056024EF61B9}"/>
          </ac:spMkLst>
        </pc:spChg>
        <pc:spChg chg="mod">
          <ac:chgData name="Petur Þ. Sigurdsson" userId="b51620a9-a6bc-43cc-8d20-2596b195e64d" providerId="ADAL" clId="{C3DBAFF4-161B-4C3D-ABBA-E68022FAE238}" dt="2023-02-22T13:29:03.621" v="344"/>
          <ac:spMkLst>
            <pc:docMk/>
            <pc:sldMk cId="1897151169" sldId="2146845803"/>
            <ac:spMk id="149" creationId="{96BFDECD-8463-C127-9AC6-7984C6A06556}"/>
          </ac:spMkLst>
        </pc:spChg>
        <pc:spChg chg="mod">
          <ac:chgData name="Petur Þ. Sigurdsson" userId="b51620a9-a6bc-43cc-8d20-2596b195e64d" providerId="ADAL" clId="{C3DBAFF4-161B-4C3D-ABBA-E68022FAE238}" dt="2023-02-22T13:29:03.621" v="344"/>
          <ac:spMkLst>
            <pc:docMk/>
            <pc:sldMk cId="1897151169" sldId="2146845803"/>
            <ac:spMk id="150" creationId="{4C53ADD5-7BA3-FC61-F240-41531F1274F8}"/>
          </ac:spMkLst>
        </pc:spChg>
        <pc:spChg chg="mod">
          <ac:chgData name="Petur Þ. Sigurdsson" userId="b51620a9-a6bc-43cc-8d20-2596b195e64d" providerId="ADAL" clId="{C3DBAFF4-161B-4C3D-ABBA-E68022FAE238}" dt="2023-02-22T13:29:03.621" v="344"/>
          <ac:spMkLst>
            <pc:docMk/>
            <pc:sldMk cId="1897151169" sldId="2146845803"/>
            <ac:spMk id="151" creationId="{21A3BCF5-FB5F-BABB-58AA-363FDA7CF3E6}"/>
          </ac:spMkLst>
        </pc:spChg>
        <pc:spChg chg="mod">
          <ac:chgData name="Petur Þ. Sigurdsson" userId="b51620a9-a6bc-43cc-8d20-2596b195e64d" providerId="ADAL" clId="{C3DBAFF4-161B-4C3D-ABBA-E68022FAE238}" dt="2023-02-22T13:29:03.621" v="344"/>
          <ac:spMkLst>
            <pc:docMk/>
            <pc:sldMk cId="1897151169" sldId="2146845803"/>
            <ac:spMk id="152" creationId="{B60DC87B-AD5F-05B1-1804-F29C4A5DF586}"/>
          </ac:spMkLst>
        </pc:spChg>
        <pc:spChg chg="mod">
          <ac:chgData name="Petur Þ. Sigurdsson" userId="b51620a9-a6bc-43cc-8d20-2596b195e64d" providerId="ADAL" clId="{C3DBAFF4-161B-4C3D-ABBA-E68022FAE238}" dt="2023-02-22T13:29:03.621" v="344"/>
          <ac:spMkLst>
            <pc:docMk/>
            <pc:sldMk cId="1897151169" sldId="2146845803"/>
            <ac:spMk id="153" creationId="{1C0033B0-E24D-6846-4857-561E70F14D8C}"/>
          </ac:spMkLst>
        </pc:spChg>
        <pc:spChg chg="mod">
          <ac:chgData name="Petur Þ. Sigurdsson" userId="b51620a9-a6bc-43cc-8d20-2596b195e64d" providerId="ADAL" clId="{C3DBAFF4-161B-4C3D-ABBA-E68022FAE238}" dt="2023-02-22T13:29:03.621" v="344"/>
          <ac:spMkLst>
            <pc:docMk/>
            <pc:sldMk cId="1897151169" sldId="2146845803"/>
            <ac:spMk id="154" creationId="{7143301D-763E-CF6D-DCC2-A820618B75FC}"/>
          </ac:spMkLst>
        </pc:spChg>
        <pc:spChg chg="mod">
          <ac:chgData name="Petur Þ. Sigurdsson" userId="b51620a9-a6bc-43cc-8d20-2596b195e64d" providerId="ADAL" clId="{C3DBAFF4-161B-4C3D-ABBA-E68022FAE238}" dt="2023-02-22T13:29:03.621" v="344"/>
          <ac:spMkLst>
            <pc:docMk/>
            <pc:sldMk cId="1897151169" sldId="2146845803"/>
            <ac:spMk id="155" creationId="{FF442207-0AE0-6464-5BB3-5D0D86123B2C}"/>
          </ac:spMkLst>
        </pc:spChg>
        <pc:spChg chg="mod">
          <ac:chgData name="Petur Þ. Sigurdsson" userId="b51620a9-a6bc-43cc-8d20-2596b195e64d" providerId="ADAL" clId="{C3DBAFF4-161B-4C3D-ABBA-E68022FAE238}" dt="2023-02-22T13:29:03.621" v="344"/>
          <ac:spMkLst>
            <pc:docMk/>
            <pc:sldMk cId="1897151169" sldId="2146845803"/>
            <ac:spMk id="156" creationId="{FE770CE8-285D-11F4-6613-C66C0E469AC7}"/>
          </ac:spMkLst>
        </pc:spChg>
        <pc:spChg chg="mod">
          <ac:chgData name="Petur Þ. Sigurdsson" userId="b51620a9-a6bc-43cc-8d20-2596b195e64d" providerId="ADAL" clId="{C3DBAFF4-161B-4C3D-ABBA-E68022FAE238}" dt="2023-02-22T13:29:03.621" v="344"/>
          <ac:spMkLst>
            <pc:docMk/>
            <pc:sldMk cId="1897151169" sldId="2146845803"/>
            <ac:spMk id="157" creationId="{D387544B-F279-85E8-8517-EAE447979DFB}"/>
          </ac:spMkLst>
        </pc:spChg>
        <pc:spChg chg="mod">
          <ac:chgData name="Petur Þ. Sigurdsson" userId="b51620a9-a6bc-43cc-8d20-2596b195e64d" providerId="ADAL" clId="{C3DBAFF4-161B-4C3D-ABBA-E68022FAE238}" dt="2023-02-22T13:29:03.621" v="344"/>
          <ac:spMkLst>
            <pc:docMk/>
            <pc:sldMk cId="1897151169" sldId="2146845803"/>
            <ac:spMk id="158" creationId="{CF113D6B-9A5F-1BCC-7056-392E9D195204}"/>
          </ac:spMkLst>
        </pc:spChg>
        <pc:spChg chg="mod">
          <ac:chgData name="Petur Þ. Sigurdsson" userId="b51620a9-a6bc-43cc-8d20-2596b195e64d" providerId="ADAL" clId="{C3DBAFF4-161B-4C3D-ABBA-E68022FAE238}" dt="2023-02-22T13:29:03.621" v="344"/>
          <ac:spMkLst>
            <pc:docMk/>
            <pc:sldMk cId="1897151169" sldId="2146845803"/>
            <ac:spMk id="159" creationId="{5D406F2A-AE25-1831-8DF1-E806F31A55DB}"/>
          </ac:spMkLst>
        </pc:spChg>
        <pc:spChg chg="mod">
          <ac:chgData name="Petur Þ. Sigurdsson" userId="b51620a9-a6bc-43cc-8d20-2596b195e64d" providerId="ADAL" clId="{C3DBAFF4-161B-4C3D-ABBA-E68022FAE238}" dt="2023-02-22T13:29:03.621" v="344"/>
          <ac:spMkLst>
            <pc:docMk/>
            <pc:sldMk cId="1897151169" sldId="2146845803"/>
            <ac:spMk id="160" creationId="{751A21E4-05FE-8DE4-403F-F3A206F4A912}"/>
          </ac:spMkLst>
        </pc:spChg>
        <pc:spChg chg="mod">
          <ac:chgData name="Petur Þ. Sigurdsson" userId="b51620a9-a6bc-43cc-8d20-2596b195e64d" providerId="ADAL" clId="{C3DBAFF4-161B-4C3D-ABBA-E68022FAE238}" dt="2023-02-22T13:29:03.621" v="344"/>
          <ac:spMkLst>
            <pc:docMk/>
            <pc:sldMk cId="1897151169" sldId="2146845803"/>
            <ac:spMk id="161" creationId="{156EC28C-2E72-FA04-BBF8-F889293A3A26}"/>
          </ac:spMkLst>
        </pc:spChg>
        <pc:spChg chg="mod">
          <ac:chgData name="Petur Þ. Sigurdsson" userId="b51620a9-a6bc-43cc-8d20-2596b195e64d" providerId="ADAL" clId="{C3DBAFF4-161B-4C3D-ABBA-E68022FAE238}" dt="2023-02-22T13:29:03.621" v="344"/>
          <ac:spMkLst>
            <pc:docMk/>
            <pc:sldMk cId="1897151169" sldId="2146845803"/>
            <ac:spMk id="162" creationId="{1C5148D8-EC25-6A8A-CC93-0A632FFFBDFB}"/>
          </ac:spMkLst>
        </pc:spChg>
        <pc:spChg chg="mod">
          <ac:chgData name="Petur Þ. Sigurdsson" userId="b51620a9-a6bc-43cc-8d20-2596b195e64d" providerId="ADAL" clId="{C3DBAFF4-161B-4C3D-ABBA-E68022FAE238}" dt="2023-02-22T13:29:03.621" v="344"/>
          <ac:spMkLst>
            <pc:docMk/>
            <pc:sldMk cId="1897151169" sldId="2146845803"/>
            <ac:spMk id="163" creationId="{8F345D4F-E45E-4FB9-40E3-1E4A38EBB809}"/>
          </ac:spMkLst>
        </pc:spChg>
        <pc:spChg chg="mod">
          <ac:chgData name="Petur Þ. Sigurdsson" userId="b51620a9-a6bc-43cc-8d20-2596b195e64d" providerId="ADAL" clId="{C3DBAFF4-161B-4C3D-ABBA-E68022FAE238}" dt="2023-02-22T13:29:03.621" v="344"/>
          <ac:spMkLst>
            <pc:docMk/>
            <pc:sldMk cId="1897151169" sldId="2146845803"/>
            <ac:spMk id="164" creationId="{B81FA639-0B5C-9401-42DE-D8748BCF37A6}"/>
          </ac:spMkLst>
        </pc:spChg>
        <pc:spChg chg="mod">
          <ac:chgData name="Petur Þ. Sigurdsson" userId="b51620a9-a6bc-43cc-8d20-2596b195e64d" providerId="ADAL" clId="{C3DBAFF4-161B-4C3D-ABBA-E68022FAE238}" dt="2023-02-22T13:29:03.621" v="344"/>
          <ac:spMkLst>
            <pc:docMk/>
            <pc:sldMk cId="1897151169" sldId="2146845803"/>
            <ac:spMk id="165" creationId="{E3845FEF-3B0A-20AA-9C67-88FF6EDCCF7A}"/>
          </ac:spMkLst>
        </pc:spChg>
        <pc:spChg chg="mod">
          <ac:chgData name="Petur Þ. Sigurdsson" userId="b51620a9-a6bc-43cc-8d20-2596b195e64d" providerId="ADAL" clId="{C3DBAFF4-161B-4C3D-ABBA-E68022FAE238}" dt="2023-02-22T13:29:03.621" v="344"/>
          <ac:spMkLst>
            <pc:docMk/>
            <pc:sldMk cId="1897151169" sldId="2146845803"/>
            <ac:spMk id="166" creationId="{198007AA-4731-F35C-9A4F-8BBB4B350F87}"/>
          </ac:spMkLst>
        </pc:spChg>
        <pc:spChg chg="mod">
          <ac:chgData name="Petur Þ. Sigurdsson" userId="b51620a9-a6bc-43cc-8d20-2596b195e64d" providerId="ADAL" clId="{C3DBAFF4-161B-4C3D-ABBA-E68022FAE238}" dt="2023-02-22T13:29:03.621" v="344"/>
          <ac:spMkLst>
            <pc:docMk/>
            <pc:sldMk cId="1897151169" sldId="2146845803"/>
            <ac:spMk id="167" creationId="{56E4BC81-55BE-7EA5-E368-ED325EEEDE8A}"/>
          </ac:spMkLst>
        </pc:spChg>
        <pc:spChg chg="mod">
          <ac:chgData name="Petur Þ. Sigurdsson" userId="b51620a9-a6bc-43cc-8d20-2596b195e64d" providerId="ADAL" clId="{C3DBAFF4-161B-4C3D-ABBA-E68022FAE238}" dt="2023-02-22T13:29:03.621" v="344"/>
          <ac:spMkLst>
            <pc:docMk/>
            <pc:sldMk cId="1897151169" sldId="2146845803"/>
            <ac:spMk id="168" creationId="{B70764FB-42B0-139C-C9BC-7D24B350DDA3}"/>
          </ac:spMkLst>
        </pc:spChg>
        <pc:spChg chg="mod">
          <ac:chgData name="Petur Þ. Sigurdsson" userId="b51620a9-a6bc-43cc-8d20-2596b195e64d" providerId="ADAL" clId="{C3DBAFF4-161B-4C3D-ABBA-E68022FAE238}" dt="2023-02-22T13:29:03.621" v="344"/>
          <ac:spMkLst>
            <pc:docMk/>
            <pc:sldMk cId="1897151169" sldId="2146845803"/>
            <ac:spMk id="169" creationId="{041164C7-1D2C-CBC7-5D4D-2BCF4D8FCC0C}"/>
          </ac:spMkLst>
        </pc:spChg>
        <pc:spChg chg="mod">
          <ac:chgData name="Petur Þ. Sigurdsson" userId="b51620a9-a6bc-43cc-8d20-2596b195e64d" providerId="ADAL" clId="{C3DBAFF4-161B-4C3D-ABBA-E68022FAE238}" dt="2023-02-22T13:29:03.621" v="344"/>
          <ac:spMkLst>
            <pc:docMk/>
            <pc:sldMk cId="1897151169" sldId="2146845803"/>
            <ac:spMk id="170" creationId="{6CCFCAC5-F0CA-E8B2-8C33-CA10215D0D41}"/>
          </ac:spMkLst>
        </pc:spChg>
        <pc:spChg chg="mod">
          <ac:chgData name="Petur Þ. Sigurdsson" userId="b51620a9-a6bc-43cc-8d20-2596b195e64d" providerId="ADAL" clId="{C3DBAFF4-161B-4C3D-ABBA-E68022FAE238}" dt="2023-02-22T13:29:03.621" v="344"/>
          <ac:spMkLst>
            <pc:docMk/>
            <pc:sldMk cId="1897151169" sldId="2146845803"/>
            <ac:spMk id="171" creationId="{03F9F9B8-9817-54A1-C859-4E6AE5483E69}"/>
          </ac:spMkLst>
        </pc:spChg>
        <pc:spChg chg="mod">
          <ac:chgData name="Petur Þ. Sigurdsson" userId="b51620a9-a6bc-43cc-8d20-2596b195e64d" providerId="ADAL" clId="{C3DBAFF4-161B-4C3D-ABBA-E68022FAE238}" dt="2023-02-22T13:29:03.621" v="344"/>
          <ac:spMkLst>
            <pc:docMk/>
            <pc:sldMk cId="1897151169" sldId="2146845803"/>
            <ac:spMk id="172" creationId="{0C974CBE-FF1C-5703-9179-3B661EC1036F}"/>
          </ac:spMkLst>
        </pc:spChg>
        <pc:spChg chg="mod">
          <ac:chgData name="Petur Þ. Sigurdsson" userId="b51620a9-a6bc-43cc-8d20-2596b195e64d" providerId="ADAL" clId="{C3DBAFF4-161B-4C3D-ABBA-E68022FAE238}" dt="2023-02-22T13:29:03.621" v="344"/>
          <ac:spMkLst>
            <pc:docMk/>
            <pc:sldMk cId="1897151169" sldId="2146845803"/>
            <ac:spMk id="173" creationId="{11537F66-AA31-70FC-E16C-81044683E9B2}"/>
          </ac:spMkLst>
        </pc:spChg>
        <pc:spChg chg="mod">
          <ac:chgData name="Petur Þ. Sigurdsson" userId="b51620a9-a6bc-43cc-8d20-2596b195e64d" providerId="ADAL" clId="{C3DBAFF4-161B-4C3D-ABBA-E68022FAE238}" dt="2023-02-22T13:29:03.621" v="344"/>
          <ac:spMkLst>
            <pc:docMk/>
            <pc:sldMk cId="1897151169" sldId="2146845803"/>
            <ac:spMk id="174" creationId="{5E52BBFD-9E63-3B5B-BCE0-D561F87842A9}"/>
          </ac:spMkLst>
        </pc:spChg>
        <pc:spChg chg="mod">
          <ac:chgData name="Petur Þ. Sigurdsson" userId="b51620a9-a6bc-43cc-8d20-2596b195e64d" providerId="ADAL" clId="{C3DBAFF4-161B-4C3D-ABBA-E68022FAE238}" dt="2023-02-22T13:29:03.621" v="344"/>
          <ac:spMkLst>
            <pc:docMk/>
            <pc:sldMk cId="1897151169" sldId="2146845803"/>
            <ac:spMk id="175" creationId="{BBCAA5B7-1296-9838-1D83-189B490C260F}"/>
          </ac:spMkLst>
        </pc:spChg>
        <pc:spChg chg="mod">
          <ac:chgData name="Petur Þ. Sigurdsson" userId="b51620a9-a6bc-43cc-8d20-2596b195e64d" providerId="ADAL" clId="{C3DBAFF4-161B-4C3D-ABBA-E68022FAE238}" dt="2023-02-22T13:29:03.621" v="344"/>
          <ac:spMkLst>
            <pc:docMk/>
            <pc:sldMk cId="1897151169" sldId="2146845803"/>
            <ac:spMk id="176" creationId="{86C3BA60-C2D1-4713-16B3-4E9D0918A798}"/>
          </ac:spMkLst>
        </pc:spChg>
        <pc:spChg chg="mod">
          <ac:chgData name="Petur Þ. Sigurdsson" userId="b51620a9-a6bc-43cc-8d20-2596b195e64d" providerId="ADAL" clId="{C3DBAFF4-161B-4C3D-ABBA-E68022FAE238}" dt="2023-02-22T13:29:03.621" v="344"/>
          <ac:spMkLst>
            <pc:docMk/>
            <pc:sldMk cId="1897151169" sldId="2146845803"/>
            <ac:spMk id="177" creationId="{3185A63C-E5C0-6550-24C3-FBAA12614EF1}"/>
          </ac:spMkLst>
        </pc:spChg>
        <pc:spChg chg="mod">
          <ac:chgData name="Petur Þ. Sigurdsson" userId="b51620a9-a6bc-43cc-8d20-2596b195e64d" providerId="ADAL" clId="{C3DBAFF4-161B-4C3D-ABBA-E68022FAE238}" dt="2023-02-22T13:29:03.621" v="344"/>
          <ac:spMkLst>
            <pc:docMk/>
            <pc:sldMk cId="1897151169" sldId="2146845803"/>
            <ac:spMk id="178" creationId="{F0979AFB-5205-EE60-3940-90DF28A4FD81}"/>
          </ac:spMkLst>
        </pc:spChg>
        <pc:spChg chg="mod">
          <ac:chgData name="Petur Þ. Sigurdsson" userId="b51620a9-a6bc-43cc-8d20-2596b195e64d" providerId="ADAL" clId="{C3DBAFF4-161B-4C3D-ABBA-E68022FAE238}" dt="2023-02-22T13:29:03.621" v="344"/>
          <ac:spMkLst>
            <pc:docMk/>
            <pc:sldMk cId="1897151169" sldId="2146845803"/>
            <ac:spMk id="179" creationId="{A1D9A24A-525A-6785-96AB-A291F93D5D6E}"/>
          </ac:spMkLst>
        </pc:spChg>
        <pc:spChg chg="mod">
          <ac:chgData name="Petur Þ. Sigurdsson" userId="b51620a9-a6bc-43cc-8d20-2596b195e64d" providerId="ADAL" clId="{C3DBAFF4-161B-4C3D-ABBA-E68022FAE238}" dt="2023-02-22T13:29:03.621" v="344"/>
          <ac:spMkLst>
            <pc:docMk/>
            <pc:sldMk cId="1897151169" sldId="2146845803"/>
            <ac:spMk id="180" creationId="{251FD383-CCDB-6B8A-13B9-02EADC1CD8ED}"/>
          </ac:spMkLst>
        </pc:spChg>
        <pc:spChg chg="add del mod">
          <ac:chgData name="Petur Þ. Sigurdsson" userId="b51620a9-a6bc-43cc-8d20-2596b195e64d" providerId="ADAL" clId="{C3DBAFF4-161B-4C3D-ABBA-E68022FAE238}" dt="2023-02-22T13:29:23.017" v="345"/>
          <ac:spMkLst>
            <pc:docMk/>
            <pc:sldMk cId="1897151169" sldId="2146845803"/>
            <ac:spMk id="181" creationId="{5EEB6698-1A61-B601-20D0-09EA6DACDBEA}"/>
          </ac:spMkLst>
        </pc:spChg>
        <pc:spChg chg="add del mod">
          <ac:chgData name="Petur Þ. Sigurdsson" userId="b51620a9-a6bc-43cc-8d20-2596b195e64d" providerId="ADAL" clId="{C3DBAFF4-161B-4C3D-ABBA-E68022FAE238}" dt="2023-02-22T13:29:23.017" v="345"/>
          <ac:spMkLst>
            <pc:docMk/>
            <pc:sldMk cId="1897151169" sldId="2146845803"/>
            <ac:spMk id="182" creationId="{6B91F1F2-18F0-FDF0-A8E7-FFA51384666A}"/>
          </ac:spMkLst>
        </pc:spChg>
        <pc:grpChg chg="add del mod">
          <ac:chgData name="Petur Þ. Sigurdsson" userId="b51620a9-a6bc-43cc-8d20-2596b195e64d" providerId="ADAL" clId="{C3DBAFF4-161B-4C3D-ABBA-E68022FAE238}" dt="2023-02-22T13:29:23.017" v="345"/>
          <ac:grpSpMkLst>
            <pc:docMk/>
            <pc:sldMk cId="1897151169" sldId="2146845803"/>
            <ac:grpSpMk id="4" creationId="{A7C0102A-42EC-6611-8781-A9AAC30B8F02}"/>
          </ac:grpSpMkLst>
        </pc:grpChg>
        <pc:picChg chg="add del mod">
          <ac:chgData name="Petur Þ. Sigurdsson" userId="b51620a9-a6bc-43cc-8d20-2596b195e64d" providerId="ADAL" clId="{C3DBAFF4-161B-4C3D-ABBA-E68022FAE238}" dt="2023-02-22T13:29:23.017" v="345"/>
          <ac:picMkLst>
            <pc:docMk/>
            <pc:sldMk cId="1897151169" sldId="2146845803"/>
            <ac:picMk id="183" creationId="{1FFB93AA-620C-BECA-A5BD-086491070F80}"/>
          </ac:picMkLst>
        </pc:picChg>
        <pc:picChg chg="add del mod">
          <ac:chgData name="Petur Þ. Sigurdsson" userId="b51620a9-a6bc-43cc-8d20-2596b195e64d" providerId="ADAL" clId="{C3DBAFF4-161B-4C3D-ABBA-E68022FAE238}" dt="2023-02-22T13:29:23.017" v="345"/>
          <ac:picMkLst>
            <pc:docMk/>
            <pc:sldMk cId="1897151169" sldId="2146845803"/>
            <ac:picMk id="184" creationId="{630CBF15-D085-35E5-5E0B-449D8C50D15D}"/>
          </ac:picMkLst>
        </pc:picChg>
        <pc:picChg chg="add del mod">
          <ac:chgData name="Petur Þ. Sigurdsson" userId="b51620a9-a6bc-43cc-8d20-2596b195e64d" providerId="ADAL" clId="{C3DBAFF4-161B-4C3D-ABBA-E68022FAE238}" dt="2023-02-22T13:29:23.017" v="345"/>
          <ac:picMkLst>
            <pc:docMk/>
            <pc:sldMk cId="1897151169" sldId="2146845803"/>
            <ac:picMk id="185" creationId="{D7C71D99-75B6-6BFF-A4A8-B4D3DF8E4D2D}"/>
          </ac:picMkLst>
        </pc:picChg>
        <pc:picChg chg="add del mod">
          <ac:chgData name="Petur Þ. Sigurdsson" userId="b51620a9-a6bc-43cc-8d20-2596b195e64d" providerId="ADAL" clId="{C3DBAFF4-161B-4C3D-ABBA-E68022FAE238}" dt="2023-02-22T13:29:23.017" v="345"/>
          <ac:picMkLst>
            <pc:docMk/>
            <pc:sldMk cId="1897151169" sldId="2146845803"/>
            <ac:picMk id="186" creationId="{E247B7FB-CFA0-F55A-699D-BB3B6C942692}"/>
          </ac:picMkLst>
        </pc:picChg>
        <pc:picChg chg="add del mod">
          <ac:chgData name="Petur Þ. Sigurdsson" userId="b51620a9-a6bc-43cc-8d20-2596b195e64d" providerId="ADAL" clId="{C3DBAFF4-161B-4C3D-ABBA-E68022FAE238}" dt="2023-02-22T13:29:23.017" v="345"/>
          <ac:picMkLst>
            <pc:docMk/>
            <pc:sldMk cId="1897151169" sldId="2146845803"/>
            <ac:picMk id="187" creationId="{9150EAB5-1ACF-A676-A24F-54EFB9ADB4BA}"/>
          </ac:picMkLst>
        </pc:picChg>
        <pc:picChg chg="add del mod">
          <ac:chgData name="Petur Þ. Sigurdsson" userId="b51620a9-a6bc-43cc-8d20-2596b195e64d" providerId="ADAL" clId="{C3DBAFF4-161B-4C3D-ABBA-E68022FAE238}" dt="2023-02-22T13:29:23.017" v="345"/>
          <ac:picMkLst>
            <pc:docMk/>
            <pc:sldMk cId="1897151169" sldId="2146845803"/>
            <ac:picMk id="188" creationId="{16B21E53-32B1-2D8E-AA0E-C4C6DCAEA05B}"/>
          </ac:picMkLst>
        </pc:picChg>
      </pc:sldChg>
      <pc:sldMasterChg chg="delSldLayout">
        <pc:chgData name="Petur Þ. Sigurdsson" userId="b51620a9-a6bc-43cc-8d20-2596b195e64d" providerId="ADAL" clId="{C3DBAFF4-161B-4C3D-ABBA-E68022FAE238}" dt="2023-02-22T13:35:08.031" v="528" actId="47"/>
        <pc:sldMasterMkLst>
          <pc:docMk/>
          <pc:sldMasterMk cId="1885857562" sldId="2147483835"/>
        </pc:sldMasterMkLst>
        <pc:sldLayoutChg chg="del">
          <pc:chgData name="Petur Þ. Sigurdsson" userId="b51620a9-a6bc-43cc-8d20-2596b195e64d" providerId="ADAL" clId="{C3DBAFF4-161B-4C3D-ABBA-E68022FAE238}" dt="2023-02-22T13:35:08.031" v="528" actId="47"/>
          <pc:sldLayoutMkLst>
            <pc:docMk/>
            <pc:sldMasterMk cId="1885857562" sldId="2147483835"/>
            <pc:sldLayoutMk cId="1297165080" sldId="2147483846"/>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CF226AB-7BD2-4EEB-95CD-C6BC2AEDEC62}" type="datetimeFigureOut">
              <a:rPr lang="en-US" smtClean="0"/>
              <a:t>3/9/2023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DA3BEFA-9750-4801-A32A-FC58C6490F4C}" type="slidenum">
              <a:rPr lang="en-US" smtClean="0"/>
              <a:t>‹#›</a:t>
            </a:fld>
            <a:endParaRPr lang="en-US"/>
          </a:p>
        </p:txBody>
      </p:sp>
    </p:spTree>
    <p:extLst>
      <p:ext uri="{BB962C8B-B14F-4D97-AF65-F5344CB8AC3E}">
        <p14:creationId xmlns:p14="http://schemas.microsoft.com/office/powerpoint/2010/main" val="20426609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a:t>
            </a:fld>
            <a:endParaRPr lang="en-US"/>
          </a:p>
        </p:txBody>
      </p:sp>
    </p:spTree>
    <p:extLst>
      <p:ext uri="{BB962C8B-B14F-4D97-AF65-F5344CB8AC3E}">
        <p14:creationId xmlns:p14="http://schemas.microsoft.com/office/powerpoint/2010/main" val="17616990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11</a:t>
            </a:fld>
            <a:endParaRPr lang="en-US"/>
          </a:p>
        </p:txBody>
      </p:sp>
    </p:spTree>
    <p:extLst>
      <p:ext uri="{BB962C8B-B14F-4D97-AF65-F5344CB8AC3E}">
        <p14:creationId xmlns:p14="http://schemas.microsoft.com/office/powerpoint/2010/main" val="39431715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12</a:t>
            </a:fld>
            <a:endParaRPr lang="en-US"/>
          </a:p>
        </p:txBody>
      </p:sp>
    </p:spTree>
    <p:extLst>
      <p:ext uri="{BB962C8B-B14F-4D97-AF65-F5344CB8AC3E}">
        <p14:creationId xmlns:p14="http://schemas.microsoft.com/office/powerpoint/2010/main" val="27833540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63097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196368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15</a:t>
            </a:fld>
            <a:endParaRPr lang="en-US"/>
          </a:p>
        </p:txBody>
      </p:sp>
    </p:spTree>
    <p:extLst>
      <p:ext uri="{BB962C8B-B14F-4D97-AF65-F5344CB8AC3E}">
        <p14:creationId xmlns:p14="http://schemas.microsoft.com/office/powerpoint/2010/main" val="168070411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A3BEFA-9750-4801-A32A-FC58C6490F4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04182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995460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18</a:t>
            </a:fld>
            <a:endParaRPr lang="en-US"/>
          </a:p>
        </p:txBody>
      </p:sp>
    </p:spTree>
    <p:extLst>
      <p:ext uri="{BB962C8B-B14F-4D97-AF65-F5344CB8AC3E}">
        <p14:creationId xmlns:p14="http://schemas.microsoft.com/office/powerpoint/2010/main" val="28474471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19</a:t>
            </a:fld>
            <a:endParaRPr lang="en-US"/>
          </a:p>
        </p:txBody>
      </p:sp>
    </p:spTree>
    <p:extLst>
      <p:ext uri="{BB962C8B-B14F-4D97-AF65-F5344CB8AC3E}">
        <p14:creationId xmlns:p14="http://schemas.microsoft.com/office/powerpoint/2010/main" val="78842418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0641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3</a:t>
            </a:fld>
            <a:endParaRPr lang="en-US"/>
          </a:p>
        </p:txBody>
      </p:sp>
    </p:spTree>
    <p:extLst>
      <p:ext uri="{BB962C8B-B14F-4D97-AF65-F5344CB8AC3E}">
        <p14:creationId xmlns:p14="http://schemas.microsoft.com/office/powerpoint/2010/main" val="25007672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21</a:t>
            </a:fld>
            <a:endParaRPr lang="en-US"/>
          </a:p>
        </p:txBody>
      </p:sp>
    </p:spTree>
    <p:extLst>
      <p:ext uri="{BB962C8B-B14F-4D97-AF65-F5344CB8AC3E}">
        <p14:creationId xmlns:p14="http://schemas.microsoft.com/office/powerpoint/2010/main" val="270957263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A3BEFA-9750-4801-A32A-FC58C6490F4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62193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23</a:t>
            </a:fld>
            <a:endParaRPr lang="en-US"/>
          </a:p>
        </p:txBody>
      </p:sp>
    </p:spTree>
    <p:extLst>
      <p:ext uri="{BB962C8B-B14F-4D97-AF65-F5344CB8AC3E}">
        <p14:creationId xmlns:p14="http://schemas.microsoft.com/office/powerpoint/2010/main" val="185478126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24</a:t>
            </a:fld>
            <a:endParaRPr lang="en-US"/>
          </a:p>
        </p:txBody>
      </p:sp>
    </p:spTree>
    <p:extLst>
      <p:ext uri="{BB962C8B-B14F-4D97-AF65-F5344CB8AC3E}">
        <p14:creationId xmlns:p14="http://schemas.microsoft.com/office/powerpoint/2010/main" val="29988811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4</a:t>
            </a:fld>
            <a:endParaRPr lang="en-US"/>
          </a:p>
        </p:txBody>
      </p:sp>
    </p:spTree>
    <p:extLst>
      <p:ext uri="{BB962C8B-B14F-4D97-AF65-F5344CB8AC3E}">
        <p14:creationId xmlns:p14="http://schemas.microsoft.com/office/powerpoint/2010/main" val="27064600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5</a:t>
            </a:fld>
            <a:endParaRPr lang="en-US"/>
          </a:p>
        </p:txBody>
      </p:sp>
    </p:spTree>
    <p:extLst>
      <p:ext uri="{BB962C8B-B14F-4D97-AF65-F5344CB8AC3E}">
        <p14:creationId xmlns:p14="http://schemas.microsoft.com/office/powerpoint/2010/main" val="1755863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6</a:t>
            </a:fld>
            <a:endParaRPr lang="en-US"/>
          </a:p>
        </p:txBody>
      </p:sp>
    </p:spTree>
    <p:extLst>
      <p:ext uri="{BB962C8B-B14F-4D97-AF65-F5344CB8AC3E}">
        <p14:creationId xmlns:p14="http://schemas.microsoft.com/office/powerpoint/2010/main" val="15567762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7</a:t>
            </a:fld>
            <a:endParaRPr lang="en-US"/>
          </a:p>
        </p:txBody>
      </p:sp>
    </p:spTree>
    <p:extLst>
      <p:ext uri="{BB962C8B-B14F-4D97-AF65-F5344CB8AC3E}">
        <p14:creationId xmlns:p14="http://schemas.microsoft.com/office/powerpoint/2010/main" val="37785561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8</a:t>
            </a:fld>
            <a:endParaRPr lang="en-US"/>
          </a:p>
        </p:txBody>
      </p:sp>
    </p:spTree>
    <p:extLst>
      <p:ext uri="{BB962C8B-B14F-4D97-AF65-F5344CB8AC3E}">
        <p14:creationId xmlns:p14="http://schemas.microsoft.com/office/powerpoint/2010/main" val="13020140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30819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u="non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A0205F-3CA4-5B49-9C54-EA7C7C8DFE41}"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276997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8.xml"/><Relationship Id="rId6" Type="http://schemas.openxmlformats.org/officeDocument/2006/relationships/image" Target="../media/image37.svg"/><Relationship Id="rId5" Type="http://schemas.openxmlformats.org/officeDocument/2006/relationships/image" Target="../media/image36.png"/><Relationship Id="rId4" Type="http://schemas.openxmlformats.org/officeDocument/2006/relationships/image" Target="../media/image30.emf"/></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5.png"/><Relationship Id="rId1" Type="http://schemas.openxmlformats.org/officeDocument/2006/relationships/slideMaster" Target="../slideMasters/slideMaster8.xml"/><Relationship Id="rId5" Type="http://schemas.openxmlformats.org/officeDocument/2006/relationships/image" Target="../media/image38.png"/><Relationship Id="rId4" Type="http://schemas.openxmlformats.org/officeDocument/2006/relationships/image" Target="../media/image30.emf"/></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40.svg"/><Relationship Id="rId7" Type="http://schemas.openxmlformats.org/officeDocument/2006/relationships/image" Target="../media/image30.emf"/><Relationship Id="rId2" Type="http://schemas.openxmlformats.org/officeDocument/2006/relationships/image" Target="../media/image39.png"/><Relationship Id="rId1" Type="http://schemas.openxmlformats.org/officeDocument/2006/relationships/slideMaster" Target="../slideMasters/slideMaster8.xml"/><Relationship Id="rId6" Type="http://schemas.openxmlformats.org/officeDocument/2006/relationships/image" Target="../media/image31.png"/><Relationship Id="rId5" Type="http://schemas.openxmlformats.org/officeDocument/2006/relationships/image" Target="../media/image41.png"/><Relationship Id="rId4" Type="http://schemas.openxmlformats.org/officeDocument/2006/relationships/image" Target="../media/image35.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40.svg"/><Relationship Id="rId7" Type="http://schemas.openxmlformats.org/officeDocument/2006/relationships/image" Target="../media/image30.emf"/><Relationship Id="rId2" Type="http://schemas.openxmlformats.org/officeDocument/2006/relationships/image" Target="../media/image39.png"/><Relationship Id="rId1" Type="http://schemas.openxmlformats.org/officeDocument/2006/relationships/slideMaster" Target="../slideMasters/slideMaster8.xml"/><Relationship Id="rId6" Type="http://schemas.openxmlformats.org/officeDocument/2006/relationships/image" Target="../media/image31.png"/><Relationship Id="rId5" Type="http://schemas.openxmlformats.org/officeDocument/2006/relationships/image" Target="../media/image41.png"/><Relationship Id="rId4" Type="http://schemas.openxmlformats.org/officeDocument/2006/relationships/image" Target="../media/image35.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5.png"/><Relationship Id="rId1" Type="http://schemas.openxmlformats.org/officeDocument/2006/relationships/slideMaster" Target="../slideMasters/slideMaster8.xml"/><Relationship Id="rId5" Type="http://schemas.openxmlformats.org/officeDocument/2006/relationships/image" Target="../media/image30.emf"/><Relationship Id="rId4" Type="http://schemas.openxmlformats.org/officeDocument/2006/relationships/image" Target="../media/image31.png"/></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44.png"/><Relationship Id="rId2" Type="http://schemas.openxmlformats.org/officeDocument/2006/relationships/image" Target="../media/image35.png"/><Relationship Id="rId1" Type="http://schemas.openxmlformats.org/officeDocument/2006/relationships/slideMaster" Target="../slideMasters/slideMaster8.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30.emf"/></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44.png"/><Relationship Id="rId2" Type="http://schemas.openxmlformats.org/officeDocument/2006/relationships/image" Target="../media/image35.png"/><Relationship Id="rId1" Type="http://schemas.openxmlformats.org/officeDocument/2006/relationships/slideMaster" Target="../slideMasters/slideMaster8.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30.emf"/></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5.png"/><Relationship Id="rId1" Type="http://schemas.openxmlformats.org/officeDocument/2006/relationships/slideMaster" Target="../slideMasters/slideMaster8.xml"/><Relationship Id="rId5" Type="http://schemas.openxmlformats.org/officeDocument/2006/relationships/image" Target="../media/image44.png"/><Relationship Id="rId4" Type="http://schemas.openxmlformats.org/officeDocument/2006/relationships/image" Target="../media/image30.emf"/></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47.svg"/><Relationship Id="rId2" Type="http://schemas.openxmlformats.org/officeDocument/2006/relationships/image" Target="../media/image35.png"/><Relationship Id="rId1" Type="http://schemas.openxmlformats.org/officeDocument/2006/relationships/slideMaster" Target="../slideMasters/slideMaster8.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30.emf"/></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47.svg"/><Relationship Id="rId2" Type="http://schemas.openxmlformats.org/officeDocument/2006/relationships/image" Target="../media/image35.png"/><Relationship Id="rId1" Type="http://schemas.openxmlformats.org/officeDocument/2006/relationships/slideMaster" Target="../slideMasters/slideMaster8.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30.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5.png"/><Relationship Id="rId1" Type="http://schemas.openxmlformats.org/officeDocument/2006/relationships/slideMaster" Target="../slideMasters/slideMaster8.xml"/><Relationship Id="rId5" Type="http://schemas.openxmlformats.org/officeDocument/2006/relationships/image" Target="../media/image45.png"/><Relationship Id="rId4" Type="http://schemas.openxmlformats.org/officeDocument/2006/relationships/image" Target="../media/image30.emf"/></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image" Target="../media/image53.svg"/><Relationship Id="rId2" Type="http://schemas.openxmlformats.org/officeDocument/2006/relationships/image" Target="../media/image48.png"/><Relationship Id="rId1" Type="http://schemas.openxmlformats.org/officeDocument/2006/relationships/slideMaster" Target="../slideMasters/slideMaster8.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50.pn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6.png"/><Relationship Id="rId1" Type="http://schemas.openxmlformats.org/officeDocument/2006/relationships/slideMaster" Target="../slideMasters/slideMaster10.xml"/><Relationship Id="rId4" Type="http://schemas.openxmlformats.org/officeDocument/2006/relationships/image" Target="../media/image9.svg"/></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6.png"/><Relationship Id="rId1" Type="http://schemas.openxmlformats.org/officeDocument/2006/relationships/slideMaster" Target="../slideMasters/slideMaster10.xml"/><Relationship Id="rId4" Type="http://schemas.openxmlformats.org/officeDocument/2006/relationships/image" Target="../media/image9.svg"/></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63.svg"/><Relationship Id="rId2" Type="http://schemas.openxmlformats.org/officeDocument/2006/relationships/image" Target="../media/image62.png"/><Relationship Id="rId1" Type="http://schemas.openxmlformats.org/officeDocument/2006/relationships/slideMaster" Target="../slideMasters/slideMaster12.xml"/><Relationship Id="rId6" Type="http://schemas.openxmlformats.org/officeDocument/2006/relationships/image" Target="../media/image66.svg"/><Relationship Id="rId5" Type="http://schemas.openxmlformats.org/officeDocument/2006/relationships/image" Target="../media/image65.png"/><Relationship Id="rId4" Type="http://schemas.openxmlformats.org/officeDocument/2006/relationships/image" Target="../media/image64.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5.png"/><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5.png"/><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5.png"/><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5.png"/><Relationship Id="rId1" Type="http://schemas.openxmlformats.org/officeDocument/2006/relationships/slideMaster" Target="../slideMasters/slideMaster12.xml"/><Relationship Id="rId5" Type="http://schemas.openxmlformats.org/officeDocument/2006/relationships/image" Target="../media/image68.png"/><Relationship Id="rId4" Type="http://schemas.openxmlformats.org/officeDocument/2006/relationships/image" Target="../media/image67.png"/></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7.png"/><Relationship Id="rId1" Type="http://schemas.openxmlformats.org/officeDocument/2006/relationships/slideMaster" Target="../slideMasters/slideMaster12.xml"/><Relationship Id="rId4" Type="http://schemas.openxmlformats.org/officeDocument/2006/relationships/image" Target="../media/image66.sv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7.png"/><Relationship Id="rId1" Type="http://schemas.openxmlformats.org/officeDocument/2006/relationships/slideMaster" Target="../slideMasters/slideMaster12.xml"/><Relationship Id="rId4" Type="http://schemas.openxmlformats.org/officeDocument/2006/relationships/image" Target="../media/image66.svg"/></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8.xml"/><Relationship Id="rId4" Type="http://schemas.openxmlformats.org/officeDocument/2006/relationships/image" Target="../media/image33.emf"/></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4.png"/><Relationship Id="rId1" Type="http://schemas.openxmlformats.org/officeDocument/2006/relationships/slideMaster" Target="../slideMasters/slideMaster8.xml"/><Relationship Id="rId4" Type="http://schemas.openxmlformats.org/officeDocument/2006/relationships/image" Target="../media/image33.emf"/></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4.png"/><Relationship Id="rId1" Type="http://schemas.openxmlformats.org/officeDocument/2006/relationships/slideMaster" Target="../slideMasters/slideMaster8.xml"/><Relationship Id="rId4" Type="http://schemas.openxmlformats.org/officeDocument/2006/relationships/image" Target="../media/image31.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1.png"/><Relationship Id="rId1" Type="http://schemas.openxmlformats.org/officeDocument/2006/relationships/slideMaster" Target="../slideMasters/slideMaster8.xml"/><Relationship Id="rId4" Type="http://schemas.openxmlformats.org/officeDocument/2006/relationships/image" Target="../media/image30.emf"/></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1.png"/><Relationship Id="rId1" Type="http://schemas.openxmlformats.org/officeDocument/2006/relationships/slideMaster" Target="../slideMasters/slideMaster8.xml"/><Relationship Id="rId5" Type="http://schemas.openxmlformats.org/officeDocument/2006/relationships/image" Target="../media/image35.png"/><Relationship Id="rId4" Type="http://schemas.openxmlformats.org/officeDocument/2006/relationships/image" Target="../media/image34.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1.png"/><Relationship Id="rId1" Type="http://schemas.openxmlformats.org/officeDocument/2006/relationships/slideMaster" Target="../slideMasters/slideMaster8.xml"/><Relationship Id="rId5" Type="http://schemas.openxmlformats.org/officeDocument/2006/relationships/image" Target="../media/image35.png"/><Relationship Id="rId4" Type="http://schemas.openxmlformats.org/officeDocument/2006/relationships/image" Target="../media/image34.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1.png"/><Relationship Id="rId1" Type="http://schemas.openxmlformats.org/officeDocument/2006/relationships/slideMaster" Target="../slideMasters/slideMaster8.xml"/><Relationship Id="rId4" Type="http://schemas.openxmlformats.org/officeDocument/2006/relationships/image" Target="../media/image35.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8.xml"/><Relationship Id="rId5" Type="http://schemas.openxmlformats.org/officeDocument/2006/relationships/image" Target="../media/image35.png"/><Relationship Id="rId4" Type="http://schemas.openxmlformats.org/officeDocument/2006/relationships/image" Target="../media/image30.emf"/></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1.png"/><Relationship Id="rId1" Type="http://schemas.openxmlformats.org/officeDocument/2006/relationships/slideMaster" Target="../slideMasters/slideMaster8.xml"/><Relationship Id="rId4" Type="http://schemas.openxmlformats.org/officeDocument/2006/relationships/image" Target="../media/image35.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1.png"/><Relationship Id="rId1" Type="http://schemas.openxmlformats.org/officeDocument/2006/relationships/slideMaster" Target="../slideMasters/slideMaster8.xml"/><Relationship Id="rId4" Type="http://schemas.openxmlformats.org/officeDocument/2006/relationships/image" Target="../media/image34.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8.xml"/><Relationship Id="rId6" Type="http://schemas.openxmlformats.org/officeDocument/2006/relationships/image" Target="../media/image37.svg"/><Relationship Id="rId5" Type="http://schemas.openxmlformats.org/officeDocument/2006/relationships/image" Target="../media/image36.png"/><Relationship Id="rId4" Type="http://schemas.openxmlformats.org/officeDocument/2006/relationships/image" Target="../media/image30.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Logo slide/cover">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AA9DAFF-2B80-F7AA-21A3-B0D0DC684066}"/>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44959088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 speakers slide">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448E058F-DFF2-4523-1214-C4143033F556}"/>
              </a:ext>
            </a:extLst>
          </p:cNvPr>
          <p:cNvSpPr/>
          <p:nvPr userDrawn="1"/>
        </p:nvSpPr>
        <p:spPr>
          <a:xfrm rot="5400000">
            <a:off x="9994552" y="2420846"/>
            <a:ext cx="1398165" cy="2996728"/>
          </a:xfrm>
          <a:prstGeom prst="rect">
            <a:avLst/>
          </a:pr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8" name="Rectangle 27">
            <a:extLst>
              <a:ext uri="{FF2B5EF4-FFF2-40B4-BE49-F238E27FC236}">
                <a16:creationId xmlns:a16="http://schemas.microsoft.com/office/drawing/2014/main" id="{87F29889-7A2C-8F94-CAE9-11B28023FC7D}"/>
              </a:ext>
            </a:extLst>
          </p:cNvPr>
          <p:cNvSpPr/>
          <p:nvPr userDrawn="1"/>
        </p:nvSpPr>
        <p:spPr>
          <a:xfrm rot="5400000">
            <a:off x="783611" y="1492915"/>
            <a:ext cx="1398165" cy="2965393"/>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2018618" y="2466490"/>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139796" y="187974"/>
            <a:ext cx="1912408" cy="787460"/>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988464" y="1157139"/>
            <a:ext cx="10215072"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5139795"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7798516"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7798516"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7798516"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24" name="Picture Placeholder 4">
            <a:extLst>
              <a:ext uri="{FF2B5EF4-FFF2-40B4-BE49-F238E27FC236}">
                <a16:creationId xmlns:a16="http://schemas.microsoft.com/office/drawing/2014/main" id="{5A8BCD7E-DA6F-A5C8-8FD9-EC3FB730E013}"/>
              </a:ext>
            </a:extLst>
          </p:cNvPr>
          <p:cNvSpPr>
            <a:spLocks noGrp="1"/>
          </p:cNvSpPr>
          <p:nvPr>
            <p:ph type="pic" sz="quarter" idx="20"/>
          </p:nvPr>
        </p:nvSpPr>
        <p:spPr>
          <a:xfrm>
            <a:off x="8260972"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29" name="Text Placeholder 14">
            <a:extLst>
              <a:ext uri="{FF2B5EF4-FFF2-40B4-BE49-F238E27FC236}">
                <a16:creationId xmlns:a16="http://schemas.microsoft.com/office/drawing/2014/main" id="{05554ADB-A1BB-EA53-7906-7F8EE8EDD68D}"/>
              </a:ext>
            </a:extLst>
          </p:cNvPr>
          <p:cNvSpPr>
            <a:spLocks noGrp="1"/>
          </p:cNvSpPr>
          <p:nvPr>
            <p:ph type="body" sz="quarter" idx="21" hasCustomPrompt="1"/>
          </p:nvPr>
        </p:nvSpPr>
        <p:spPr>
          <a:xfrm>
            <a:off x="4679740"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0" name="Text Placeholder 14">
            <a:extLst>
              <a:ext uri="{FF2B5EF4-FFF2-40B4-BE49-F238E27FC236}">
                <a16:creationId xmlns:a16="http://schemas.microsoft.com/office/drawing/2014/main" id="{5D14A476-A3B5-445D-E682-F91E17B8FA93}"/>
              </a:ext>
            </a:extLst>
          </p:cNvPr>
          <p:cNvSpPr>
            <a:spLocks noGrp="1"/>
          </p:cNvSpPr>
          <p:nvPr>
            <p:ph type="body" sz="quarter" idx="22" hasCustomPrompt="1"/>
          </p:nvPr>
        </p:nvSpPr>
        <p:spPr>
          <a:xfrm>
            <a:off x="4679740"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1" name="Text Placeholder 14">
            <a:extLst>
              <a:ext uri="{FF2B5EF4-FFF2-40B4-BE49-F238E27FC236}">
                <a16:creationId xmlns:a16="http://schemas.microsoft.com/office/drawing/2014/main" id="{D45E67C5-13D8-3059-4CE7-FC711CAF8F3A}"/>
              </a:ext>
            </a:extLst>
          </p:cNvPr>
          <p:cNvSpPr>
            <a:spLocks noGrp="1"/>
          </p:cNvSpPr>
          <p:nvPr>
            <p:ph type="body" sz="quarter" idx="23" hasCustomPrompt="1"/>
          </p:nvPr>
        </p:nvSpPr>
        <p:spPr>
          <a:xfrm>
            <a:off x="4679740"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32" name="Text Placeholder 14">
            <a:extLst>
              <a:ext uri="{FF2B5EF4-FFF2-40B4-BE49-F238E27FC236}">
                <a16:creationId xmlns:a16="http://schemas.microsoft.com/office/drawing/2014/main" id="{8ABE284B-E079-CDAF-8277-72A9FF70E9CE}"/>
              </a:ext>
            </a:extLst>
          </p:cNvPr>
          <p:cNvSpPr>
            <a:spLocks noGrp="1"/>
          </p:cNvSpPr>
          <p:nvPr>
            <p:ph type="body" sz="quarter" idx="24" hasCustomPrompt="1"/>
          </p:nvPr>
        </p:nvSpPr>
        <p:spPr>
          <a:xfrm>
            <a:off x="1553222"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3" name="Text Placeholder 14">
            <a:extLst>
              <a:ext uri="{FF2B5EF4-FFF2-40B4-BE49-F238E27FC236}">
                <a16:creationId xmlns:a16="http://schemas.microsoft.com/office/drawing/2014/main" id="{43509816-BCD1-C310-A99A-936A3635752A}"/>
              </a:ext>
            </a:extLst>
          </p:cNvPr>
          <p:cNvSpPr>
            <a:spLocks noGrp="1"/>
          </p:cNvSpPr>
          <p:nvPr>
            <p:ph type="body" sz="quarter" idx="25" hasCustomPrompt="1"/>
          </p:nvPr>
        </p:nvSpPr>
        <p:spPr>
          <a:xfrm>
            <a:off x="1553222"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4" name="Text Placeholder 14">
            <a:extLst>
              <a:ext uri="{FF2B5EF4-FFF2-40B4-BE49-F238E27FC236}">
                <a16:creationId xmlns:a16="http://schemas.microsoft.com/office/drawing/2014/main" id="{8134047A-EF15-C520-19EA-E6527EDC1693}"/>
              </a:ext>
            </a:extLst>
          </p:cNvPr>
          <p:cNvSpPr>
            <a:spLocks noGrp="1"/>
          </p:cNvSpPr>
          <p:nvPr>
            <p:ph type="body" sz="quarter" idx="26" hasCustomPrompt="1"/>
          </p:nvPr>
        </p:nvSpPr>
        <p:spPr>
          <a:xfrm>
            <a:off x="1553222"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Tree>
    <p:extLst>
      <p:ext uri="{BB962C8B-B14F-4D97-AF65-F5344CB8AC3E}">
        <p14:creationId xmlns:p14="http://schemas.microsoft.com/office/powerpoint/2010/main" val="411957252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2 LS Central chapter/title slide ">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a:srcRect l="69636"/>
          <a:stretch/>
        </p:blipFill>
        <p:spPr>
          <a:xfrm>
            <a:off x="0" y="1595989"/>
            <a:ext cx="410683" cy="2973416"/>
          </a:xfrm>
          <a:prstGeom prst="rect">
            <a:avLst/>
          </a:prstGeom>
        </p:spPr>
      </p:pic>
      <p:sp>
        <p:nvSpPr>
          <p:cNvPr id="12" name="Text Placeholder 9">
            <a:extLst>
              <a:ext uri="{FF2B5EF4-FFF2-40B4-BE49-F238E27FC236}">
                <a16:creationId xmlns:a16="http://schemas.microsoft.com/office/drawing/2014/main" id="{93AEF9AD-DBDC-5F4D-A370-4CB74BDC6C6B}"/>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3" name="Picture Placeholder 2">
            <a:extLst>
              <a:ext uri="{FF2B5EF4-FFF2-40B4-BE49-F238E27FC236}">
                <a16:creationId xmlns:a16="http://schemas.microsoft.com/office/drawing/2014/main" id="{C17814AA-150B-9B4E-861B-5B97379BE946}"/>
              </a:ext>
            </a:extLst>
          </p:cNvPr>
          <p:cNvSpPr>
            <a:spLocks noGrp="1"/>
          </p:cNvSpPr>
          <p:nvPr>
            <p:ph type="pic" sz="quarter" idx="12"/>
          </p:nvPr>
        </p:nvSpPr>
        <p:spPr>
          <a:xfrm>
            <a:off x="6143624" y="1073426"/>
            <a:ext cx="5637692" cy="5373892"/>
          </a:xfrm>
          <a:prstGeom prst="rect">
            <a:avLst/>
          </a:prstGeom>
        </p:spPr>
        <p:txBody>
          <a:bodyPr/>
          <a:lstStyle/>
          <a:p>
            <a:r>
              <a:rPr lang="en-GB" dirty="0"/>
              <a:t>Click icon to add picture</a:t>
            </a:r>
            <a:endParaRPr lang="en-IS" dirty="0"/>
          </a:p>
        </p:txBody>
      </p:sp>
    </p:spTree>
    <p:extLst>
      <p:ext uri="{BB962C8B-B14F-4D97-AF65-F5344CB8AC3E}">
        <p14:creationId xmlns:p14="http://schemas.microsoft.com/office/powerpoint/2010/main" val="366567953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5"/>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5"/>
          <a:srcRect l="69636"/>
          <a:stretch/>
        </p:blipFill>
        <p:spPr>
          <a:xfrm>
            <a:off x="0" y="1595989"/>
            <a:ext cx="410683" cy="2973416"/>
          </a:xfrm>
          <a:prstGeom prst="rect">
            <a:avLst/>
          </a:prstGeom>
        </p:spPr>
      </p:pic>
      <p:sp>
        <p:nvSpPr>
          <p:cNvPr id="8" name="Text Placeholder 9">
            <a:extLst>
              <a:ext uri="{FF2B5EF4-FFF2-40B4-BE49-F238E27FC236}">
                <a16:creationId xmlns:a16="http://schemas.microsoft.com/office/drawing/2014/main" id="{7C9E1CE6-736D-2C41-9F6A-A717BCD0474D}"/>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20198713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a:srcRect l="69636"/>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24" name="Text Placeholder 9">
            <a:extLst>
              <a:ext uri="{FF2B5EF4-FFF2-40B4-BE49-F238E27FC236}">
                <a16:creationId xmlns:a16="http://schemas.microsoft.com/office/drawing/2014/main" id="{45DE349B-0A8B-BF40-B2C9-2A3EB53398F9}"/>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5" name="Text Placeholder 22">
            <a:extLst>
              <a:ext uri="{FF2B5EF4-FFF2-40B4-BE49-F238E27FC236}">
                <a16:creationId xmlns:a16="http://schemas.microsoft.com/office/drawing/2014/main" id="{F4A7C6E9-D854-C145-B293-107D8237FA42}"/>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270034808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2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a:srcRect l="69636"/>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12" name="Text Placeholder 9">
            <a:extLst>
              <a:ext uri="{FF2B5EF4-FFF2-40B4-BE49-F238E27FC236}">
                <a16:creationId xmlns:a16="http://schemas.microsoft.com/office/drawing/2014/main" id="{1BBD2343-838A-C346-A7CC-ACD3D1F939A6}"/>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5" name="Picture Placeholder 2">
            <a:extLst>
              <a:ext uri="{FF2B5EF4-FFF2-40B4-BE49-F238E27FC236}">
                <a16:creationId xmlns:a16="http://schemas.microsoft.com/office/drawing/2014/main" id="{7A0EE1E9-02F5-7C4A-BF7A-0A1E05B329D0}"/>
              </a:ext>
            </a:extLst>
          </p:cNvPr>
          <p:cNvSpPr>
            <a:spLocks noGrp="1"/>
          </p:cNvSpPr>
          <p:nvPr>
            <p:ph type="pic" sz="quarter" idx="12"/>
          </p:nvPr>
        </p:nvSpPr>
        <p:spPr>
          <a:xfrm>
            <a:off x="6143624" y="1073426"/>
            <a:ext cx="5637692" cy="5373892"/>
          </a:xfrm>
          <a:prstGeom prst="rect">
            <a:avLst/>
          </a:prstGeom>
        </p:spPr>
        <p:txBody>
          <a:bodyPr/>
          <a:lstStyle/>
          <a:p>
            <a:r>
              <a:rPr lang="en-GB" dirty="0"/>
              <a:t>Click icon to add picture</a:t>
            </a:r>
            <a:endParaRPr lang="en-IS" dirty="0"/>
          </a:p>
        </p:txBody>
      </p:sp>
    </p:spTree>
    <p:extLst>
      <p:ext uri="{BB962C8B-B14F-4D97-AF65-F5344CB8AC3E}">
        <p14:creationId xmlns:p14="http://schemas.microsoft.com/office/powerpoint/2010/main" val="60812983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3 LS One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3"/>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4"/>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3"/>
          <a:srcRect l="69636"/>
          <a:stretch/>
        </p:blipFill>
        <p:spPr>
          <a:xfrm>
            <a:off x="-1" y="1595990"/>
            <a:ext cx="410683" cy="2973418"/>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5"/>
          <a:stretch>
            <a:fillRect/>
          </a:stretch>
        </p:blipFill>
        <p:spPr>
          <a:xfrm>
            <a:off x="10734079" y="226156"/>
            <a:ext cx="1457921" cy="612843"/>
          </a:xfrm>
          <a:prstGeom prst="rect">
            <a:avLst/>
          </a:prstGeom>
        </p:spPr>
      </p:pic>
      <p:sp>
        <p:nvSpPr>
          <p:cNvPr id="8" name="Text Placeholder 9">
            <a:extLst>
              <a:ext uri="{FF2B5EF4-FFF2-40B4-BE49-F238E27FC236}">
                <a16:creationId xmlns:a16="http://schemas.microsoft.com/office/drawing/2014/main" id="{9AC0586B-5ED4-6A4F-97B3-211271057D2A}"/>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88389197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a:srcRect l="69636"/>
          <a:stretch/>
        </p:blipFill>
        <p:spPr>
          <a:xfrm>
            <a:off x="-4" y="1595990"/>
            <a:ext cx="410709" cy="2973600"/>
          </a:xfrm>
          <a:prstGeom prst="rect">
            <a:avLst/>
          </a:prstGeom>
        </p:spPr>
      </p:pic>
      <p:sp>
        <p:nvSpPr>
          <p:cNvPr id="25" name="Text Placeholder 9">
            <a:extLst>
              <a:ext uri="{FF2B5EF4-FFF2-40B4-BE49-F238E27FC236}">
                <a16:creationId xmlns:a16="http://schemas.microsoft.com/office/drawing/2014/main" id="{61C28237-B2B4-6045-A64B-11373047B932}"/>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6" name="Text Placeholder 22">
            <a:extLst>
              <a:ext uri="{FF2B5EF4-FFF2-40B4-BE49-F238E27FC236}">
                <a16:creationId xmlns:a16="http://schemas.microsoft.com/office/drawing/2014/main" id="{E0FAD36D-7B10-BA4C-9FB6-D71EB78B9D7E}"/>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378967079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a:srcRect l="69636"/>
          <a:stretch/>
        </p:blipFill>
        <p:spPr>
          <a:xfrm>
            <a:off x="-4" y="1595990"/>
            <a:ext cx="410709" cy="2973600"/>
          </a:xfrm>
          <a:prstGeom prst="rect">
            <a:avLst/>
          </a:prstGeom>
        </p:spPr>
      </p:pic>
      <p:sp>
        <p:nvSpPr>
          <p:cNvPr id="12" name="Text Placeholder 9">
            <a:extLst>
              <a:ext uri="{FF2B5EF4-FFF2-40B4-BE49-F238E27FC236}">
                <a16:creationId xmlns:a16="http://schemas.microsoft.com/office/drawing/2014/main" id="{CCBC426A-D7E5-4F4A-8FA6-412D9988B3BF}"/>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6" name="Picture Placeholder 2">
            <a:extLst>
              <a:ext uri="{FF2B5EF4-FFF2-40B4-BE49-F238E27FC236}">
                <a16:creationId xmlns:a16="http://schemas.microsoft.com/office/drawing/2014/main" id="{63CABAA1-C88B-4447-A241-8074936494FA}"/>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365185200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3 LS First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5"/>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5"/>
          <a:srcRect l="69636"/>
          <a:stretch/>
        </p:blipFill>
        <p:spPr>
          <a:xfrm>
            <a:off x="-4" y="1595990"/>
            <a:ext cx="410709" cy="2973600"/>
          </a:xfrm>
          <a:prstGeom prst="rect">
            <a:avLst/>
          </a:prstGeom>
        </p:spPr>
      </p:pic>
      <p:sp>
        <p:nvSpPr>
          <p:cNvPr id="8" name="Text Placeholder 9">
            <a:extLst>
              <a:ext uri="{FF2B5EF4-FFF2-40B4-BE49-F238E27FC236}">
                <a16:creationId xmlns:a16="http://schemas.microsoft.com/office/drawing/2014/main" id="{33029117-D6C7-264C-904D-03AF10B9B4B0}"/>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118557694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sp>
        <p:nvSpPr>
          <p:cNvPr id="26" name="Text Placeholder 9">
            <a:extLst>
              <a:ext uri="{FF2B5EF4-FFF2-40B4-BE49-F238E27FC236}">
                <a16:creationId xmlns:a16="http://schemas.microsoft.com/office/drawing/2014/main" id="{2562170C-8B2A-4947-95E8-BFA07AFD1FC6}"/>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7" name="Text Placeholder 22">
            <a:extLst>
              <a:ext uri="{FF2B5EF4-FFF2-40B4-BE49-F238E27FC236}">
                <a16:creationId xmlns:a16="http://schemas.microsoft.com/office/drawing/2014/main" id="{CB3FB148-93E8-ED46-B2BC-7C85BA9E8929}"/>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Tree>
    <p:extLst>
      <p:ext uri="{BB962C8B-B14F-4D97-AF65-F5344CB8AC3E}">
        <p14:creationId xmlns:p14="http://schemas.microsoft.com/office/powerpoint/2010/main" val="112268359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
        <p:nvSpPr>
          <p:cNvPr id="12" name="Text Placeholder 9">
            <a:extLst>
              <a:ext uri="{FF2B5EF4-FFF2-40B4-BE49-F238E27FC236}">
                <a16:creationId xmlns:a16="http://schemas.microsoft.com/office/drawing/2014/main" id="{3269EA83-5B3D-AE4B-8AD2-38727E2C6564}"/>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5" name="Picture Placeholder 2">
            <a:extLst>
              <a:ext uri="{FF2B5EF4-FFF2-40B4-BE49-F238E27FC236}">
                <a16:creationId xmlns:a16="http://schemas.microsoft.com/office/drawing/2014/main" id="{52B165FA-4ABB-C645-98F3-A45D4007F32F}"/>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12438754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able of content/overview">
    <p:spTree>
      <p:nvGrpSpPr>
        <p:cNvPr id="1" name=""/>
        <p:cNvGrpSpPr/>
        <p:nvPr/>
      </p:nvGrpSpPr>
      <p:grpSpPr>
        <a:xfrm>
          <a:off x="0" y="0"/>
          <a:ext cx="0" cy="0"/>
          <a:chOff x="0" y="0"/>
          <a:chExt cx="0" cy="0"/>
        </a:xfrm>
      </p:grpSpPr>
      <p:sp>
        <p:nvSpPr>
          <p:cNvPr id="3" name="Title Placeholder 12">
            <a:extLst>
              <a:ext uri="{FF2B5EF4-FFF2-40B4-BE49-F238E27FC236}">
                <a16:creationId xmlns:a16="http://schemas.microsoft.com/office/drawing/2014/main" id="{C297E935-941E-9C2F-563D-E91D013A6EF8}"/>
              </a:ext>
            </a:extLst>
          </p:cNvPr>
          <p:cNvSpPr>
            <a:spLocks noGrp="1"/>
          </p:cNvSpPr>
          <p:nvPr>
            <p:ph type="title" hasCustomPrompt="1"/>
          </p:nvPr>
        </p:nvSpPr>
        <p:spPr>
          <a:xfrm>
            <a:off x="340291" y="488601"/>
            <a:ext cx="9444644"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title</a:t>
            </a:r>
            <a:endParaRPr lang="en-IS" dirty="0"/>
          </a:p>
        </p:txBody>
      </p:sp>
      <p:sp>
        <p:nvSpPr>
          <p:cNvPr id="6" name="Text Placeholder 5">
            <a:extLst>
              <a:ext uri="{FF2B5EF4-FFF2-40B4-BE49-F238E27FC236}">
                <a16:creationId xmlns:a16="http://schemas.microsoft.com/office/drawing/2014/main" id="{09C23583-BBD0-A2D8-FBC2-A8930216CCEC}"/>
              </a:ext>
            </a:extLst>
          </p:cNvPr>
          <p:cNvSpPr>
            <a:spLocks noGrp="1"/>
          </p:cNvSpPr>
          <p:nvPr>
            <p:ph type="body" sz="quarter" idx="10"/>
          </p:nvPr>
        </p:nvSpPr>
        <p:spPr>
          <a:xfrm>
            <a:off x="340291" y="1419225"/>
            <a:ext cx="7667118" cy="467360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7" name="Freeform 6">
            <a:extLst>
              <a:ext uri="{FF2B5EF4-FFF2-40B4-BE49-F238E27FC236}">
                <a16:creationId xmlns:a16="http://schemas.microsoft.com/office/drawing/2014/main" id="{3693C68B-963A-4A71-9ABC-F3D44ED76C6A}"/>
              </a:ext>
            </a:extLst>
          </p:cNvPr>
          <p:cNvSpPr/>
          <p:nvPr userDrawn="1"/>
        </p:nvSpPr>
        <p:spPr>
          <a:xfrm flipH="1">
            <a:off x="7798859" y="2469734"/>
            <a:ext cx="4393140" cy="4393139"/>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pic>
        <p:nvPicPr>
          <p:cNvPr id="8" name="Graphic 7">
            <a:extLst>
              <a:ext uri="{FF2B5EF4-FFF2-40B4-BE49-F238E27FC236}">
                <a16:creationId xmlns:a16="http://schemas.microsoft.com/office/drawing/2014/main" id="{473C5EEF-A015-C555-A3A3-969AB1ADE47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cxnSp>
        <p:nvCxnSpPr>
          <p:cNvPr id="11" name="Straight Connector 10">
            <a:extLst>
              <a:ext uri="{FF2B5EF4-FFF2-40B4-BE49-F238E27FC236}">
                <a16:creationId xmlns:a16="http://schemas.microsoft.com/office/drawing/2014/main" id="{A7111868-D038-7F36-D312-2D4C785095ED}"/>
              </a:ext>
            </a:extLst>
          </p:cNvPr>
          <p:cNvCxnSpPr>
            <a:cxnSpLocks/>
          </p:cNvCxnSpPr>
          <p:nvPr userDrawn="1"/>
        </p:nvCxnSpPr>
        <p:spPr>
          <a:xfrm flipH="1">
            <a:off x="7609474" y="3495230"/>
            <a:ext cx="3362771" cy="3362770"/>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5D5313-2DAA-3F9F-09F9-5CA20372B46E}"/>
              </a:ext>
            </a:extLst>
          </p:cNvPr>
          <p:cNvCxnSpPr>
            <a:cxnSpLocks/>
          </p:cNvCxnSpPr>
          <p:nvPr userDrawn="1"/>
        </p:nvCxnSpPr>
        <p:spPr>
          <a:xfrm flipH="1">
            <a:off x="11391544" y="5204389"/>
            <a:ext cx="785657" cy="785657"/>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779377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3 LS Express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sp>
        <p:nvSpPr>
          <p:cNvPr id="8" name="Text Placeholder 9">
            <a:extLst>
              <a:ext uri="{FF2B5EF4-FFF2-40B4-BE49-F238E27FC236}">
                <a16:creationId xmlns:a16="http://schemas.microsoft.com/office/drawing/2014/main" id="{0FEF7B0F-6812-6242-AC79-2B7A6126BB02}"/>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42083291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Title 2">
    <p:bg>
      <p:bgPr>
        <a:solidFill>
          <a:schemeClr val="tx1"/>
        </a:solidFill>
        <a:effectLst/>
      </p:bgPr>
    </p:bg>
    <p:spTree>
      <p:nvGrpSpPr>
        <p:cNvPr id="1" name=""/>
        <p:cNvGrpSpPr/>
        <p:nvPr/>
      </p:nvGrpSpPr>
      <p:grpSpPr>
        <a:xfrm>
          <a:off x="0" y="0"/>
          <a:ext cx="0" cy="0"/>
          <a:chOff x="0" y="0"/>
          <a:chExt cx="0" cy="0"/>
        </a:xfrm>
      </p:grpSpPr>
      <p:pic>
        <p:nvPicPr>
          <p:cNvPr id="30" name="Phone Back">
            <a:extLst>
              <a:ext uri="{FF2B5EF4-FFF2-40B4-BE49-F238E27FC236}">
                <a16:creationId xmlns:a16="http://schemas.microsoft.com/office/drawing/2014/main" id="{B7ADCA99-D072-8642-BFBD-ED96315ABBD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rot="-2100000">
            <a:off x="7073656" y="438236"/>
            <a:ext cx="2700000" cy="5539354"/>
          </a:xfrm>
          <a:prstGeom prst="rect">
            <a:avLst/>
          </a:prstGeom>
        </p:spPr>
      </p:pic>
      <p:pic>
        <p:nvPicPr>
          <p:cNvPr id="46" name="Card">
            <a:extLst>
              <a:ext uri="{FF2B5EF4-FFF2-40B4-BE49-F238E27FC236}">
                <a16:creationId xmlns:a16="http://schemas.microsoft.com/office/drawing/2014/main" id="{FA0DD734-D513-9E42-8D77-6A60221B048E}"/>
              </a:ext>
            </a:extLst>
          </p:cNvPr>
          <p:cNvPicPr>
            <a:picLocks noChangeAspect="1"/>
          </p:cNvPicPr>
          <p:nvPr userDrawn="1"/>
        </p:nvPicPr>
        <p:blipFill>
          <a:blip r:embed="rId3"/>
          <a:stretch>
            <a:fillRect/>
          </a:stretch>
        </p:blipFill>
        <p:spPr>
          <a:xfrm rot="-900000">
            <a:off x="5994972" y="3202349"/>
            <a:ext cx="3240000" cy="2075625"/>
          </a:xfrm>
          <a:prstGeom prst="rect">
            <a:avLst/>
          </a:prstGeom>
        </p:spPr>
      </p:pic>
      <p:pic>
        <p:nvPicPr>
          <p:cNvPr id="50" name="Card">
            <a:extLst>
              <a:ext uri="{FF2B5EF4-FFF2-40B4-BE49-F238E27FC236}">
                <a16:creationId xmlns:a16="http://schemas.microsoft.com/office/drawing/2014/main" id="{D11BF5E5-1E58-8D4D-8A58-2BAA0F447686}"/>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rot="-300000">
            <a:off x="7698928" y="1116490"/>
            <a:ext cx="3240000" cy="2075625"/>
          </a:xfrm>
          <a:prstGeom prst="rect">
            <a:avLst/>
          </a:prstGeom>
        </p:spPr>
      </p:pic>
      <p:pic>
        <p:nvPicPr>
          <p:cNvPr id="48" name="Card">
            <a:extLst>
              <a:ext uri="{FF2B5EF4-FFF2-40B4-BE49-F238E27FC236}">
                <a16:creationId xmlns:a16="http://schemas.microsoft.com/office/drawing/2014/main" id="{A8B93E68-3381-EA4D-8E90-47DBA4C5E255}"/>
              </a:ext>
            </a:extLst>
          </p:cNvPr>
          <p:cNvPicPr>
            <a:picLocks noChangeAspect="1"/>
          </p:cNvPicPr>
          <p:nvPr userDrawn="1"/>
        </p:nvPicPr>
        <p:blipFill>
          <a:blip r:embed="rId5"/>
          <a:stretch>
            <a:fillRect/>
          </a:stretch>
        </p:blipFill>
        <p:spPr>
          <a:xfrm rot="600000">
            <a:off x="7701265" y="2858789"/>
            <a:ext cx="3240000" cy="2075625"/>
          </a:xfrm>
          <a:prstGeom prst="rect">
            <a:avLst/>
          </a:prstGeom>
        </p:spPr>
      </p:pic>
      <p:pic>
        <p:nvPicPr>
          <p:cNvPr id="3" name="Logo">
            <a:extLst>
              <a:ext uri="{FF2B5EF4-FFF2-40B4-BE49-F238E27FC236}">
                <a16:creationId xmlns:a16="http://schemas.microsoft.com/office/drawing/2014/main" id="{EBE779F4-0185-F84D-B5D8-D4D97D8AC5F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739981" y="727097"/>
            <a:ext cx="2578100" cy="673100"/>
          </a:xfrm>
          <a:prstGeom prst="rect">
            <a:avLst/>
          </a:prstGeom>
        </p:spPr>
      </p:pic>
      <p:sp>
        <p:nvSpPr>
          <p:cNvPr id="15" name="Additional info">
            <a:extLst>
              <a:ext uri="{FF2B5EF4-FFF2-40B4-BE49-F238E27FC236}">
                <a16:creationId xmlns:a16="http://schemas.microsoft.com/office/drawing/2014/main" id="{23AA08B5-5895-BE4C-BE13-2BBFA5624281}"/>
              </a:ext>
            </a:extLst>
          </p:cNvPr>
          <p:cNvSpPr>
            <a:spLocks noGrp="1"/>
          </p:cNvSpPr>
          <p:nvPr>
            <p:ph type="body" sz="quarter" idx="12" hasCustomPrompt="1"/>
          </p:nvPr>
        </p:nvSpPr>
        <p:spPr>
          <a:xfrm>
            <a:off x="739981" y="5923374"/>
            <a:ext cx="4416425" cy="307777"/>
          </a:xfrm>
        </p:spPr>
        <p:txBody>
          <a:bodyPr wrap="square" lIns="0" tIns="0" rIns="0" bIns="0" anchor="b" anchorCtr="0">
            <a:spAutoFit/>
          </a:bodyPr>
          <a:lstStyle>
            <a:lvl1pPr marL="0" indent="0">
              <a:lnSpc>
                <a:spcPct val="100000"/>
              </a:lnSpc>
              <a:spcBef>
                <a:spcPts val="0"/>
              </a:spcBef>
              <a:buNone/>
              <a:defRPr sz="2000" b="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Additional info</a:t>
            </a:r>
          </a:p>
        </p:txBody>
      </p:sp>
      <p:sp>
        <p:nvSpPr>
          <p:cNvPr id="16" name="Title">
            <a:extLst>
              <a:ext uri="{FF2B5EF4-FFF2-40B4-BE49-F238E27FC236}">
                <a16:creationId xmlns:a16="http://schemas.microsoft.com/office/drawing/2014/main" id="{9DD41080-91D8-044F-80E3-7895E57B94E9}"/>
              </a:ext>
            </a:extLst>
          </p:cNvPr>
          <p:cNvSpPr>
            <a:spLocks noGrp="1"/>
          </p:cNvSpPr>
          <p:nvPr>
            <p:ph type="title"/>
          </p:nvPr>
        </p:nvSpPr>
        <p:spPr>
          <a:xfrm>
            <a:off x="739982" y="3896601"/>
            <a:ext cx="4416425" cy="1107996"/>
          </a:xfrm>
        </p:spPr>
        <p:txBody>
          <a:bodyPr wrap="square" lIns="0" tIns="0" rIns="0" bIns="0" anchor="b" anchorCtr="0">
            <a:spAutoFit/>
          </a:bodyPr>
          <a:lstStyle>
            <a:lvl1pPr>
              <a:defRPr sz="4000">
                <a:solidFill>
                  <a:schemeClr val="accent3"/>
                </a:solidFill>
              </a:defRPr>
            </a:lvl1pPr>
          </a:lstStyle>
          <a:p>
            <a:r>
              <a:rPr lang="en-US"/>
              <a:t>Click to edit Master title style</a:t>
            </a:r>
          </a:p>
        </p:txBody>
      </p:sp>
      <p:sp>
        <p:nvSpPr>
          <p:cNvPr id="11" name="Screenshot">
            <a:extLst>
              <a:ext uri="{FF2B5EF4-FFF2-40B4-BE49-F238E27FC236}">
                <a16:creationId xmlns:a16="http://schemas.microsoft.com/office/drawing/2014/main" id="{7F4DCC21-2B1A-B54B-B1FD-85D1DB1EBDD7}"/>
              </a:ext>
            </a:extLst>
          </p:cNvPr>
          <p:cNvSpPr>
            <a:spLocks noGrp="1"/>
          </p:cNvSpPr>
          <p:nvPr>
            <p:ph type="pic" sz="quarter" idx="11"/>
          </p:nvPr>
        </p:nvSpPr>
        <p:spPr>
          <a:xfrm>
            <a:off x="7052400" y="671772"/>
            <a:ext cx="2696400" cy="5540400"/>
          </a:xfrm>
          <a:prstGeom prst="rect">
            <a:avLst/>
          </a:prstGeom>
          <a:noFill/>
        </p:spPr>
        <p:txBody>
          <a:bodyPr/>
          <a:lstStyle/>
          <a:p>
            <a:endParaRPr lang="en-US" dirty="0"/>
          </a:p>
        </p:txBody>
      </p:sp>
    </p:spTree>
    <p:extLst>
      <p:ext uri="{BB962C8B-B14F-4D97-AF65-F5344CB8AC3E}">
        <p14:creationId xmlns:p14="http://schemas.microsoft.com/office/powerpoint/2010/main" val="27381252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533722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solidFill>
                <a:srgbClr val="323133"/>
              </a:solidFill>
            </a:endParaRPr>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3DBE5FD-79C5-FF75-FED6-59BD4F2673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34448802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48C9E10E-7FC2-7904-432A-C9DB2B5CB4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49702103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35134413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299264294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217707333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295AFFA-4029-6622-7B89-76E43F0D1E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150678389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3BC519D1-59D0-96B2-FA55-6B31FB16D8D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3713890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225969023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204444636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63820618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02268663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F53D94D2-11F8-0BB7-037B-5EDD8FB429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29746431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5E4EA735-FD69-A983-B0F8-1F6D7308960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91375956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17070160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402536526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LS Pay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5AAF16D4-06EA-1EC2-6CCC-868C8067660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340453737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LS Pay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2" name="Graphic 1">
            <a:extLst>
              <a:ext uri="{FF2B5EF4-FFF2-40B4-BE49-F238E27FC236}">
                <a16:creationId xmlns:a16="http://schemas.microsoft.com/office/drawing/2014/main" id="{994C0686-C7F5-3B63-B612-919E1562EFD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296004524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LS Pay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2" name="Graphic 1">
            <a:extLst>
              <a:ext uri="{FF2B5EF4-FFF2-40B4-BE49-F238E27FC236}">
                <a16:creationId xmlns:a16="http://schemas.microsoft.com/office/drawing/2014/main" id="{21BC42A6-481F-8C61-983E-24F81E1F4D4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312572056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Chapter slide 2">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5E2FD613-0ADB-094F-9CD2-554E6C78DC68}"/>
              </a:ext>
            </a:extLst>
          </p:cNvPr>
          <p:cNvSpPr/>
          <p:nvPr userDrawn="1"/>
        </p:nvSpPr>
        <p:spPr>
          <a:xfrm rot="8100000">
            <a:off x="2800105" y="1415806"/>
            <a:ext cx="4418286" cy="4418286"/>
          </a:xfrm>
          <a:prstGeom prst="rect">
            <a:avLst/>
          </a:prstGeom>
          <a:gradFill>
            <a:gsLst>
              <a:gs pos="100000">
                <a:srgbClr val="361D5C">
                  <a:alpha val="0"/>
                </a:srgbClr>
              </a:gs>
              <a:gs pos="0">
                <a:srgbClr val="361D5C">
                  <a:alpha val="0"/>
                </a:srgbClr>
              </a:gs>
              <a:gs pos="50000">
                <a:srgbClr val="361D5C">
                  <a:alpha val="4960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3" name="Rectangle 22">
            <a:extLst>
              <a:ext uri="{FF2B5EF4-FFF2-40B4-BE49-F238E27FC236}">
                <a16:creationId xmlns:a16="http://schemas.microsoft.com/office/drawing/2014/main" id="{E9687BCB-1984-9B41-98BA-0B729407F26B}"/>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49000">
                <a:srgbClr val="361D5C">
                  <a:alpha val="5013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0" name="Freeform 29">
            <a:extLst>
              <a:ext uri="{FF2B5EF4-FFF2-40B4-BE49-F238E27FC236}">
                <a16:creationId xmlns:a16="http://schemas.microsoft.com/office/drawing/2014/main" id="{FAB0322F-4592-16FF-E490-7890B20626E6}"/>
              </a:ext>
            </a:extLst>
          </p:cNvPr>
          <p:cNvSpPr/>
          <p:nvPr userDrawn="1"/>
        </p:nvSpPr>
        <p:spPr>
          <a:xfrm>
            <a:off x="-5914"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2" name="Rectangle 21">
            <a:extLst>
              <a:ext uri="{FF2B5EF4-FFF2-40B4-BE49-F238E27FC236}">
                <a16:creationId xmlns:a16="http://schemas.microsoft.com/office/drawing/2014/main" id="{87566114-CC2C-8545-955D-F090D7E9F93D}"/>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49796"/>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4" name="Rectangle 23">
            <a:extLst>
              <a:ext uri="{FF2B5EF4-FFF2-40B4-BE49-F238E27FC236}">
                <a16:creationId xmlns:a16="http://schemas.microsoft.com/office/drawing/2014/main" id="{5BF7237B-B27F-0248-B221-E849A67812A1}"/>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68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651481" y="711051"/>
            <a:ext cx="5916694" cy="5916694"/>
          </a:xfrm>
          <a:prstGeom prst="diamond">
            <a:avLst/>
          </a:prstGeom>
          <a:ln>
            <a:gradFill>
              <a:gsLst>
                <a:gs pos="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6096000" y="4720343"/>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6672875" y="1073461"/>
            <a:ext cx="515408" cy="515408"/>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7182754" y="317350"/>
            <a:ext cx="1266294" cy="1266294"/>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6DC063-E0B5-5C4C-A6BB-44D3156187FC}"/>
              </a:ext>
            </a:extLst>
          </p:cNvPr>
          <p:cNvCxnSpPr>
            <a:cxnSpLocks/>
          </p:cNvCxnSpPr>
          <p:nvPr userDrawn="1"/>
        </p:nvCxnSpPr>
        <p:spPr>
          <a:xfrm flipV="1">
            <a:off x="11026775" y="3322111"/>
            <a:ext cx="674445" cy="67444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10031896" y="1652788"/>
            <a:ext cx="1669323" cy="1669323"/>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17" name="Graphic 16">
            <a:extLst>
              <a:ext uri="{FF2B5EF4-FFF2-40B4-BE49-F238E27FC236}">
                <a16:creationId xmlns:a16="http://schemas.microsoft.com/office/drawing/2014/main" id="{196931CC-F0F5-8E10-BD0E-9A1AC5B0A30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7187671" y="2303488"/>
            <a:ext cx="3421876" cy="1409006"/>
          </a:xfrm>
          <a:prstGeom prst="rect">
            <a:avLst/>
          </a:prstGeom>
        </p:spPr>
      </p:pic>
      <p:cxnSp>
        <p:nvCxnSpPr>
          <p:cNvPr id="28" name="Straight Connector 27">
            <a:extLst>
              <a:ext uri="{FF2B5EF4-FFF2-40B4-BE49-F238E27FC236}">
                <a16:creationId xmlns:a16="http://schemas.microsoft.com/office/drawing/2014/main" id="{074B519A-3357-1943-878B-4FE463E1C5CD}"/>
              </a:ext>
            </a:extLst>
          </p:cNvPr>
          <p:cNvCxnSpPr>
            <a:cxnSpLocks/>
          </p:cNvCxnSpPr>
          <p:nvPr userDrawn="1"/>
        </p:nvCxnSpPr>
        <p:spPr>
          <a:xfrm flipH="1">
            <a:off x="-110123" y="201699"/>
            <a:ext cx="3720821" cy="3720821"/>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715871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LS Pay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3" name="Graphic 2">
            <a:extLst>
              <a:ext uri="{FF2B5EF4-FFF2-40B4-BE49-F238E27FC236}">
                <a16:creationId xmlns:a16="http://schemas.microsoft.com/office/drawing/2014/main" id="{E5FBF3C1-C896-38C5-A59B-B74ED1B990E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377180259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LS Pay 5">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4FCBB3A-9B11-C5B1-06DA-0DA7BEDA9D3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221289320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Logo slide/cov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812F4C1-9107-094E-74BF-AB7B3A3E9931}"/>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4022221" y="2361448"/>
            <a:ext cx="4147558" cy="1707814"/>
          </a:xfrm>
          <a:prstGeom prst="rect">
            <a:avLst/>
          </a:prstGeom>
        </p:spPr>
      </p:pic>
    </p:spTree>
    <p:extLst>
      <p:ext uri="{BB962C8B-B14F-4D97-AF65-F5344CB8AC3E}">
        <p14:creationId xmlns:p14="http://schemas.microsoft.com/office/powerpoint/2010/main" val="313863027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Logo slide/cover">
    <p:bg>
      <p:bgPr>
        <a:solidFill>
          <a:schemeClr val="bg1"/>
        </a:solidFill>
        <a:effectLst/>
      </p:bgPr>
    </p:bg>
    <p:spTree>
      <p:nvGrpSpPr>
        <p:cNvPr id="1" name=""/>
        <p:cNvGrpSpPr/>
        <p:nvPr/>
      </p:nvGrpSpPr>
      <p:grpSpPr>
        <a:xfrm>
          <a:off x="0" y="0"/>
          <a:ext cx="0" cy="0"/>
          <a:chOff x="0" y="0"/>
          <a:chExt cx="0" cy="0"/>
        </a:xfrm>
      </p:grpSpPr>
      <p:pic>
        <p:nvPicPr>
          <p:cNvPr id="5" name="Picture 4" descr="Logo&#10;&#10;Description automatically generated with medium confidence">
            <a:extLst>
              <a:ext uri="{FF2B5EF4-FFF2-40B4-BE49-F238E27FC236}">
                <a16:creationId xmlns:a16="http://schemas.microsoft.com/office/drawing/2014/main" id="{564D6343-F15D-79EC-48D6-EEA24A17770C}"/>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2947126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2_Logo slide/cover">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64D6343-F15D-79EC-48D6-EEA24A17770C}"/>
              </a:ext>
            </a:extLst>
          </p:cNvPr>
          <p:cNvPicPr>
            <a:picLocks noChangeAspect="1"/>
          </p:cNvPicPr>
          <p:nvPr userDrawn="1"/>
        </p:nvPicPr>
        <p:blipFill>
          <a:blip r:embed="rId2"/>
          <a:srcRect/>
          <a:stretch/>
        </p:blipFill>
        <p:spPr>
          <a:xfrm>
            <a:off x="0" y="0"/>
            <a:ext cx="12192000" cy="6858000"/>
          </a:xfrm>
          <a:prstGeom prst="rect">
            <a:avLst/>
          </a:prstGeom>
        </p:spPr>
      </p:pic>
    </p:spTree>
    <p:extLst>
      <p:ext uri="{BB962C8B-B14F-4D97-AF65-F5344CB8AC3E}">
        <p14:creationId xmlns:p14="http://schemas.microsoft.com/office/powerpoint/2010/main" val="229790193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Logo slide/cover">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64D6343-F15D-79EC-48D6-EEA24A17770C}"/>
              </a:ext>
            </a:extLst>
          </p:cNvPr>
          <p:cNvPicPr>
            <a:picLocks noChangeAspect="1"/>
          </p:cNvPicPr>
          <p:nvPr userDrawn="1"/>
        </p:nvPicPr>
        <p:blipFill>
          <a:blip r:embed="rId2"/>
          <a:srcRect/>
          <a:stretch/>
        </p:blipFill>
        <p:spPr>
          <a:xfrm>
            <a:off x="0" y="0"/>
            <a:ext cx="12192000" cy="6858000"/>
          </a:xfrm>
          <a:prstGeom prst="rect">
            <a:avLst/>
          </a:prstGeom>
        </p:spPr>
      </p:pic>
    </p:spTree>
    <p:extLst>
      <p:ext uri="{BB962C8B-B14F-4D97-AF65-F5344CB8AC3E}">
        <p14:creationId xmlns:p14="http://schemas.microsoft.com/office/powerpoint/2010/main" val="38715365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Speaker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405321"/>
            <a:ext cx="4291605" cy="4328398"/>
          </a:xfrm>
          <a:prstGeom prst="rect">
            <a:avLst/>
          </a:prstGeom>
          <a:ln w="15875">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411998" y="5162399"/>
            <a:ext cx="6967370" cy="536559"/>
          </a:xfrm>
          <a:prstGeom prst="rect">
            <a:avLst/>
          </a:prstGeom>
        </p:spPr>
        <p:txBody>
          <a:bodyPr/>
          <a:lstStyle>
            <a:lvl1pPr marL="0" indent="0">
              <a:buNone/>
              <a:defRPr sz="32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411998" y="5698959"/>
            <a:ext cx="6967370" cy="376360"/>
          </a:xfrm>
          <a:prstGeom prst="rect">
            <a:avLst/>
          </a:prstGeom>
        </p:spPr>
        <p:txBody>
          <a:bodyPr/>
          <a:lstStyle>
            <a:lvl1pPr marL="0" indent="0">
              <a:buNone/>
              <a:defRPr sz="24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7" name="Text Placeholder 14">
            <a:extLst>
              <a:ext uri="{FF2B5EF4-FFF2-40B4-BE49-F238E27FC236}">
                <a16:creationId xmlns:a16="http://schemas.microsoft.com/office/drawing/2014/main" id="{B08A129B-8A0B-082D-128A-76A825E51776}"/>
              </a:ext>
            </a:extLst>
          </p:cNvPr>
          <p:cNvSpPr>
            <a:spLocks noGrp="1"/>
          </p:cNvSpPr>
          <p:nvPr>
            <p:ph type="body" sz="quarter" idx="13" hasCustomPrompt="1"/>
          </p:nvPr>
        </p:nvSpPr>
        <p:spPr>
          <a:xfrm>
            <a:off x="411998" y="6076319"/>
            <a:ext cx="6967370" cy="323894"/>
          </a:xfrm>
          <a:prstGeom prst="rect">
            <a:avLst/>
          </a:prstGeom>
        </p:spPr>
        <p:txBody>
          <a:bodyPr/>
          <a:lstStyle>
            <a:lvl1pPr marL="0" indent="0">
              <a:buNone/>
              <a:defRPr sz="18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249033" y="2479536"/>
            <a:ext cx="6397536"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Tree>
    <p:extLst>
      <p:ext uri="{BB962C8B-B14F-4D97-AF65-F5344CB8AC3E}">
        <p14:creationId xmlns:p14="http://schemas.microsoft.com/office/powerpoint/2010/main" val="126571236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2 speakers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7F29889-7A2C-8F94-CAE9-11B28023FC7D}"/>
              </a:ext>
            </a:extLst>
          </p:cNvPr>
          <p:cNvSpPr/>
          <p:nvPr userDrawn="1"/>
        </p:nvSpPr>
        <p:spPr>
          <a:xfrm rot="5400000">
            <a:off x="-361956" y="361957"/>
            <a:ext cx="1826351"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7" name="Rectangle 26">
            <a:extLst>
              <a:ext uri="{FF2B5EF4-FFF2-40B4-BE49-F238E27FC236}">
                <a16:creationId xmlns:a16="http://schemas.microsoft.com/office/drawing/2014/main" id="{10D6977E-AB56-017E-0E2F-1C370C495DEA}"/>
              </a:ext>
            </a:extLst>
          </p:cNvPr>
          <p:cNvSpPr/>
          <p:nvPr userDrawn="1"/>
        </p:nvSpPr>
        <p:spPr>
          <a:xfrm>
            <a:off x="0" y="3168597"/>
            <a:ext cx="3572142"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83266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621361" y="4972417"/>
            <a:ext cx="4118199" cy="407128"/>
          </a:xfrm>
          <a:prstGeom prst="rect">
            <a:avLst/>
          </a:prstGeom>
        </p:spPr>
        <p:txBody>
          <a:bodyPr/>
          <a:lstStyle>
            <a:lvl1pPr marL="0" indent="0" algn="r">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621361" y="5379545"/>
            <a:ext cx="4118199" cy="316100"/>
          </a:xfrm>
          <a:prstGeom prst="rect">
            <a:avLst/>
          </a:prstGeom>
        </p:spPr>
        <p:txBody>
          <a:bodyPr/>
          <a:lstStyle>
            <a:lvl1pPr marL="0" indent="0" algn="r">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085314" y="3008421"/>
            <a:ext cx="6724974"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2736647" y="275541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3" name="Text Placeholder 14">
            <a:extLst>
              <a:ext uri="{FF2B5EF4-FFF2-40B4-BE49-F238E27FC236}">
                <a16:creationId xmlns:a16="http://schemas.microsoft.com/office/drawing/2014/main" id="{2C52DE1B-8B33-CAB2-5BDF-105F3BFCE4A5}"/>
              </a:ext>
            </a:extLst>
          </p:cNvPr>
          <p:cNvSpPr>
            <a:spLocks noGrp="1"/>
          </p:cNvSpPr>
          <p:nvPr>
            <p:ph type="body" sz="quarter" idx="16" hasCustomPrompt="1"/>
          </p:nvPr>
        </p:nvSpPr>
        <p:spPr>
          <a:xfrm>
            <a:off x="621361" y="5695645"/>
            <a:ext cx="4118199" cy="316100"/>
          </a:xfrm>
          <a:prstGeom prst="rect">
            <a:avLst/>
          </a:prstGeom>
        </p:spPr>
        <p:txBody>
          <a:bodyPr/>
          <a:lstStyle>
            <a:lvl1pPr marL="0" indent="0" algn="r">
              <a:buNone/>
              <a:defRPr sz="14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2617788" y="1236822"/>
            <a:ext cx="4118199" cy="407128"/>
          </a:xfrm>
          <a:prstGeom prst="rect">
            <a:avLst/>
          </a:prstGeom>
        </p:spPr>
        <p:txBody>
          <a:bodyPr/>
          <a:lstStyle>
            <a:lvl1pPr marL="0" indent="0">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2617788" y="1643950"/>
            <a:ext cx="4118199" cy="316100"/>
          </a:xfrm>
          <a:prstGeom prst="rect">
            <a:avLst/>
          </a:prstGeom>
        </p:spPr>
        <p:txBody>
          <a:bodyPr/>
          <a:lstStyle>
            <a:lvl1pPr marL="0" indent="0">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2617788" y="1960050"/>
            <a:ext cx="4118199" cy="316100"/>
          </a:xfrm>
          <a:prstGeom prst="rect">
            <a:avLst/>
          </a:prstGeom>
        </p:spPr>
        <p:txBody>
          <a:bodyPr/>
          <a:lstStyle>
            <a:lvl1pPr marL="0" indent="0">
              <a:buNone/>
              <a:defRPr sz="1400" b="0">
                <a:solidFill>
                  <a:srgbClr val="29B4A9"/>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Tree>
    <p:extLst>
      <p:ext uri="{BB962C8B-B14F-4D97-AF65-F5344CB8AC3E}">
        <p14:creationId xmlns:p14="http://schemas.microsoft.com/office/powerpoint/2010/main" val="287084587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3 speakers slide">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448E058F-DFF2-4523-1214-C4143033F556}"/>
              </a:ext>
            </a:extLst>
          </p:cNvPr>
          <p:cNvSpPr/>
          <p:nvPr userDrawn="1"/>
        </p:nvSpPr>
        <p:spPr>
          <a:xfrm rot="5400000">
            <a:off x="9994552" y="2420846"/>
            <a:ext cx="1398165" cy="2996728"/>
          </a:xfrm>
          <a:prstGeom prst="rect">
            <a:avLst/>
          </a:pr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8" name="Rectangle 27">
            <a:extLst>
              <a:ext uri="{FF2B5EF4-FFF2-40B4-BE49-F238E27FC236}">
                <a16:creationId xmlns:a16="http://schemas.microsoft.com/office/drawing/2014/main" id="{87F29889-7A2C-8F94-CAE9-11B28023FC7D}"/>
              </a:ext>
            </a:extLst>
          </p:cNvPr>
          <p:cNvSpPr/>
          <p:nvPr userDrawn="1"/>
        </p:nvSpPr>
        <p:spPr>
          <a:xfrm rot="5400000">
            <a:off x="783611" y="1492915"/>
            <a:ext cx="1398165" cy="2965393"/>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2018618" y="2466490"/>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139796" y="187974"/>
            <a:ext cx="1912408" cy="787460"/>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988464" y="1157139"/>
            <a:ext cx="10215072"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5139795"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7798516"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7798516"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7798516"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24" name="Picture Placeholder 4">
            <a:extLst>
              <a:ext uri="{FF2B5EF4-FFF2-40B4-BE49-F238E27FC236}">
                <a16:creationId xmlns:a16="http://schemas.microsoft.com/office/drawing/2014/main" id="{5A8BCD7E-DA6F-A5C8-8FD9-EC3FB730E013}"/>
              </a:ext>
            </a:extLst>
          </p:cNvPr>
          <p:cNvSpPr>
            <a:spLocks noGrp="1"/>
          </p:cNvSpPr>
          <p:nvPr>
            <p:ph type="pic" sz="quarter" idx="20"/>
          </p:nvPr>
        </p:nvSpPr>
        <p:spPr>
          <a:xfrm>
            <a:off x="8260972"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29" name="Text Placeholder 14">
            <a:extLst>
              <a:ext uri="{FF2B5EF4-FFF2-40B4-BE49-F238E27FC236}">
                <a16:creationId xmlns:a16="http://schemas.microsoft.com/office/drawing/2014/main" id="{05554ADB-A1BB-EA53-7906-7F8EE8EDD68D}"/>
              </a:ext>
            </a:extLst>
          </p:cNvPr>
          <p:cNvSpPr>
            <a:spLocks noGrp="1"/>
          </p:cNvSpPr>
          <p:nvPr>
            <p:ph type="body" sz="quarter" idx="21" hasCustomPrompt="1"/>
          </p:nvPr>
        </p:nvSpPr>
        <p:spPr>
          <a:xfrm>
            <a:off x="4679740"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0" name="Text Placeholder 14">
            <a:extLst>
              <a:ext uri="{FF2B5EF4-FFF2-40B4-BE49-F238E27FC236}">
                <a16:creationId xmlns:a16="http://schemas.microsoft.com/office/drawing/2014/main" id="{5D14A476-A3B5-445D-E682-F91E17B8FA93}"/>
              </a:ext>
            </a:extLst>
          </p:cNvPr>
          <p:cNvSpPr>
            <a:spLocks noGrp="1"/>
          </p:cNvSpPr>
          <p:nvPr>
            <p:ph type="body" sz="quarter" idx="22" hasCustomPrompt="1"/>
          </p:nvPr>
        </p:nvSpPr>
        <p:spPr>
          <a:xfrm>
            <a:off x="4679740"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1" name="Text Placeholder 14">
            <a:extLst>
              <a:ext uri="{FF2B5EF4-FFF2-40B4-BE49-F238E27FC236}">
                <a16:creationId xmlns:a16="http://schemas.microsoft.com/office/drawing/2014/main" id="{D45E67C5-13D8-3059-4CE7-FC711CAF8F3A}"/>
              </a:ext>
            </a:extLst>
          </p:cNvPr>
          <p:cNvSpPr>
            <a:spLocks noGrp="1"/>
          </p:cNvSpPr>
          <p:nvPr>
            <p:ph type="body" sz="quarter" idx="23" hasCustomPrompt="1"/>
          </p:nvPr>
        </p:nvSpPr>
        <p:spPr>
          <a:xfrm>
            <a:off x="4679740"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32" name="Text Placeholder 14">
            <a:extLst>
              <a:ext uri="{FF2B5EF4-FFF2-40B4-BE49-F238E27FC236}">
                <a16:creationId xmlns:a16="http://schemas.microsoft.com/office/drawing/2014/main" id="{8ABE284B-E079-CDAF-8277-72A9FF70E9CE}"/>
              </a:ext>
            </a:extLst>
          </p:cNvPr>
          <p:cNvSpPr>
            <a:spLocks noGrp="1"/>
          </p:cNvSpPr>
          <p:nvPr>
            <p:ph type="body" sz="quarter" idx="24" hasCustomPrompt="1"/>
          </p:nvPr>
        </p:nvSpPr>
        <p:spPr>
          <a:xfrm>
            <a:off x="1553222"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3" name="Text Placeholder 14">
            <a:extLst>
              <a:ext uri="{FF2B5EF4-FFF2-40B4-BE49-F238E27FC236}">
                <a16:creationId xmlns:a16="http://schemas.microsoft.com/office/drawing/2014/main" id="{43509816-BCD1-C310-A99A-936A3635752A}"/>
              </a:ext>
            </a:extLst>
          </p:cNvPr>
          <p:cNvSpPr>
            <a:spLocks noGrp="1"/>
          </p:cNvSpPr>
          <p:nvPr>
            <p:ph type="body" sz="quarter" idx="25" hasCustomPrompt="1"/>
          </p:nvPr>
        </p:nvSpPr>
        <p:spPr>
          <a:xfrm>
            <a:off x="1553222"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4" name="Text Placeholder 14">
            <a:extLst>
              <a:ext uri="{FF2B5EF4-FFF2-40B4-BE49-F238E27FC236}">
                <a16:creationId xmlns:a16="http://schemas.microsoft.com/office/drawing/2014/main" id="{8134047A-EF15-C520-19EA-E6527EDC1693}"/>
              </a:ext>
            </a:extLst>
          </p:cNvPr>
          <p:cNvSpPr>
            <a:spLocks noGrp="1"/>
          </p:cNvSpPr>
          <p:nvPr>
            <p:ph type="body" sz="quarter" idx="26" hasCustomPrompt="1"/>
          </p:nvPr>
        </p:nvSpPr>
        <p:spPr>
          <a:xfrm>
            <a:off x="1553222"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Tree>
    <p:extLst>
      <p:ext uri="{BB962C8B-B14F-4D97-AF65-F5344CB8AC3E}">
        <p14:creationId xmlns:p14="http://schemas.microsoft.com/office/powerpoint/2010/main" val="23459359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able of content/overview">
    <p:spTree>
      <p:nvGrpSpPr>
        <p:cNvPr id="1" name=""/>
        <p:cNvGrpSpPr/>
        <p:nvPr/>
      </p:nvGrpSpPr>
      <p:grpSpPr>
        <a:xfrm>
          <a:off x="0" y="0"/>
          <a:ext cx="0" cy="0"/>
          <a:chOff x="0" y="0"/>
          <a:chExt cx="0" cy="0"/>
        </a:xfrm>
      </p:grpSpPr>
      <p:sp>
        <p:nvSpPr>
          <p:cNvPr id="3" name="Title Placeholder 12">
            <a:extLst>
              <a:ext uri="{FF2B5EF4-FFF2-40B4-BE49-F238E27FC236}">
                <a16:creationId xmlns:a16="http://schemas.microsoft.com/office/drawing/2014/main" id="{C297E935-941E-9C2F-563D-E91D013A6EF8}"/>
              </a:ext>
            </a:extLst>
          </p:cNvPr>
          <p:cNvSpPr>
            <a:spLocks noGrp="1"/>
          </p:cNvSpPr>
          <p:nvPr>
            <p:ph type="title" hasCustomPrompt="1"/>
          </p:nvPr>
        </p:nvSpPr>
        <p:spPr>
          <a:xfrm>
            <a:off x="340291" y="488601"/>
            <a:ext cx="9444644"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title</a:t>
            </a:r>
            <a:endParaRPr lang="en-IS" dirty="0"/>
          </a:p>
        </p:txBody>
      </p:sp>
      <p:sp>
        <p:nvSpPr>
          <p:cNvPr id="6" name="Text Placeholder 5">
            <a:extLst>
              <a:ext uri="{FF2B5EF4-FFF2-40B4-BE49-F238E27FC236}">
                <a16:creationId xmlns:a16="http://schemas.microsoft.com/office/drawing/2014/main" id="{09C23583-BBD0-A2D8-FBC2-A8930216CCEC}"/>
              </a:ext>
            </a:extLst>
          </p:cNvPr>
          <p:cNvSpPr>
            <a:spLocks noGrp="1"/>
          </p:cNvSpPr>
          <p:nvPr>
            <p:ph type="body" sz="quarter" idx="10"/>
          </p:nvPr>
        </p:nvSpPr>
        <p:spPr>
          <a:xfrm>
            <a:off x="340291" y="1419225"/>
            <a:ext cx="7667118" cy="467360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7" name="Freeform 6">
            <a:extLst>
              <a:ext uri="{FF2B5EF4-FFF2-40B4-BE49-F238E27FC236}">
                <a16:creationId xmlns:a16="http://schemas.microsoft.com/office/drawing/2014/main" id="{3693C68B-963A-4A71-9ABC-F3D44ED76C6A}"/>
              </a:ext>
            </a:extLst>
          </p:cNvPr>
          <p:cNvSpPr/>
          <p:nvPr userDrawn="1"/>
        </p:nvSpPr>
        <p:spPr>
          <a:xfrm flipH="1">
            <a:off x="7798859" y="2469734"/>
            <a:ext cx="4393140" cy="4393139"/>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pic>
        <p:nvPicPr>
          <p:cNvPr id="8" name="Graphic 7">
            <a:extLst>
              <a:ext uri="{FF2B5EF4-FFF2-40B4-BE49-F238E27FC236}">
                <a16:creationId xmlns:a16="http://schemas.microsoft.com/office/drawing/2014/main" id="{473C5EEF-A015-C555-A3A3-969AB1ADE47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cxnSp>
        <p:nvCxnSpPr>
          <p:cNvPr id="11" name="Straight Connector 10">
            <a:extLst>
              <a:ext uri="{FF2B5EF4-FFF2-40B4-BE49-F238E27FC236}">
                <a16:creationId xmlns:a16="http://schemas.microsoft.com/office/drawing/2014/main" id="{A7111868-D038-7F36-D312-2D4C785095ED}"/>
              </a:ext>
            </a:extLst>
          </p:cNvPr>
          <p:cNvCxnSpPr>
            <a:cxnSpLocks/>
          </p:cNvCxnSpPr>
          <p:nvPr userDrawn="1"/>
        </p:nvCxnSpPr>
        <p:spPr>
          <a:xfrm flipH="1">
            <a:off x="7609474" y="3495230"/>
            <a:ext cx="3362771" cy="3362770"/>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5D5313-2DAA-3F9F-09F9-5CA20372B46E}"/>
              </a:ext>
            </a:extLst>
          </p:cNvPr>
          <p:cNvCxnSpPr>
            <a:cxnSpLocks/>
          </p:cNvCxnSpPr>
          <p:nvPr userDrawn="1"/>
        </p:nvCxnSpPr>
        <p:spPr>
          <a:xfrm flipH="1">
            <a:off x="11391544" y="5204389"/>
            <a:ext cx="785657" cy="785657"/>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43263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Chapter slide 3">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67A1442-0956-8C46-8669-1C486AAC27DD}"/>
              </a:ext>
            </a:extLst>
          </p:cNvPr>
          <p:cNvSpPr/>
          <p:nvPr userDrawn="1"/>
        </p:nvSpPr>
        <p:spPr>
          <a:xfrm rot="8100000">
            <a:off x="3886857" y="1399476"/>
            <a:ext cx="4418286" cy="4418286"/>
          </a:xfrm>
          <a:prstGeom prst="rect">
            <a:avLst/>
          </a:prstGeom>
          <a:gradFill>
            <a:gsLst>
              <a:gs pos="99000">
                <a:srgbClr val="361D5C">
                  <a:alpha val="0"/>
                </a:srgbClr>
              </a:gs>
              <a:gs pos="0">
                <a:srgbClr val="361D5C">
                  <a:alpha val="50000"/>
                </a:srgbClr>
              </a:gs>
              <a:gs pos="50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17" name="Rectangle 16">
            <a:extLst>
              <a:ext uri="{FF2B5EF4-FFF2-40B4-BE49-F238E27FC236}">
                <a16:creationId xmlns:a16="http://schemas.microsoft.com/office/drawing/2014/main" id="{732B65B3-96F2-F64C-91C0-8BEF156AFC47}"/>
              </a:ext>
            </a:extLst>
          </p:cNvPr>
          <p:cNvSpPr/>
          <p:nvPr userDrawn="1"/>
        </p:nvSpPr>
        <p:spPr>
          <a:xfrm rot="13500000">
            <a:off x="1410758" y="1094675"/>
            <a:ext cx="4418286" cy="4418286"/>
          </a:xfrm>
          <a:prstGeom prst="rect">
            <a:avLst/>
          </a:prstGeom>
          <a:gradFill>
            <a:gsLst>
              <a:gs pos="100000">
                <a:srgbClr val="361D5C">
                  <a:alpha val="0"/>
                </a:srgbClr>
              </a:gs>
              <a:gs pos="0">
                <a:srgbClr val="361D5C">
                  <a:alpha val="0"/>
                </a:srgbClr>
              </a:gs>
              <a:gs pos="50000">
                <a:srgbClr val="361D5C">
                  <a:alpha val="4987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2" name="Freeform 21">
            <a:extLst>
              <a:ext uri="{FF2B5EF4-FFF2-40B4-BE49-F238E27FC236}">
                <a16:creationId xmlns:a16="http://schemas.microsoft.com/office/drawing/2014/main" id="{8CF6FC87-6D3A-16B0-0EC5-B3A8870707A1}"/>
              </a:ext>
            </a:extLst>
          </p:cNvPr>
          <p:cNvSpPr/>
          <p:nvPr userDrawn="1"/>
        </p:nvSpPr>
        <p:spPr>
          <a:xfrm rot="5400000">
            <a:off x="1930863" y="-412993"/>
            <a:ext cx="2981370" cy="3799797"/>
          </a:xfrm>
          <a:custGeom>
            <a:avLst/>
            <a:gdLst>
              <a:gd name="connsiteX0" fmla="*/ 0 w 2981370"/>
              <a:gd name="connsiteY0" fmla="*/ 3799797 h 3799797"/>
              <a:gd name="connsiteX1" fmla="*/ 0 w 2981370"/>
              <a:gd name="connsiteY1" fmla="*/ 2162942 h 3799797"/>
              <a:gd name="connsiteX2" fmla="*/ 2162942 w 2981370"/>
              <a:gd name="connsiteY2" fmla="*/ 0 h 3799797"/>
              <a:gd name="connsiteX3" fmla="*/ 2981370 w 2981370"/>
              <a:gd name="connsiteY3" fmla="*/ 818428 h 3799797"/>
            </a:gdLst>
            <a:ahLst/>
            <a:cxnLst>
              <a:cxn ang="0">
                <a:pos x="connsiteX0" y="connsiteY0"/>
              </a:cxn>
              <a:cxn ang="0">
                <a:pos x="connsiteX1" y="connsiteY1"/>
              </a:cxn>
              <a:cxn ang="0">
                <a:pos x="connsiteX2" y="connsiteY2"/>
              </a:cxn>
              <a:cxn ang="0">
                <a:pos x="connsiteX3" y="connsiteY3"/>
              </a:cxn>
            </a:cxnLst>
            <a:rect l="l" t="t" r="r" b="b"/>
            <a:pathLst>
              <a:path w="2981370" h="3799797">
                <a:moveTo>
                  <a:pt x="0" y="3799797"/>
                </a:moveTo>
                <a:lnTo>
                  <a:pt x="0" y="2162942"/>
                </a:lnTo>
                <a:lnTo>
                  <a:pt x="2162942" y="0"/>
                </a:lnTo>
                <a:lnTo>
                  <a:pt x="2981370" y="818428"/>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3" name="Freeform 22">
            <a:extLst>
              <a:ext uri="{FF2B5EF4-FFF2-40B4-BE49-F238E27FC236}">
                <a16:creationId xmlns:a16="http://schemas.microsoft.com/office/drawing/2014/main" id="{D09284C5-3949-7600-4D9E-3B5204E3BCC1}"/>
              </a:ext>
            </a:extLst>
          </p:cNvPr>
          <p:cNvSpPr/>
          <p:nvPr userDrawn="1"/>
        </p:nvSpPr>
        <p:spPr>
          <a:xfrm>
            <a:off x="6596190" y="3479262"/>
            <a:ext cx="5062805" cy="3378738"/>
          </a:xfrm>
          <a:custGeom>
            <a:avLst/>
            <a:gdLst>
              <a:gd name="connsiteX0" fmla="*/ 3378738 w 5062805"/>
              <a:gd name="connsiteY0" fmla="*/ 0 h 3378738"/>
              <a:gd name="connsiteX1" fmla="*/ 5062805 w 5062805"/>
              <a:gd name="connsiteY1" fmla="*/ 1684068 h 3378738"/>
              <a:gd name="connsiteX2" fmla="*/ 3368135 w 5062805"/>
              <a:gd name="connsiteY2" fmla="*/ 3378738 h 3378738"/>
              <a:gd name="connsiteX3" fmla="*/ 0 w 5062805"/>
              <a:gd name="connsiteY3" fmla="*/ 3378738 h 3378738"/>
            </a:gdLst>
            <a:ahLst/>
            <a:cxnLst>
              <a:cxn ang="0">
                <a:pos x="connsiteX0" y="connsiteY0"/>
              </a:cxn>
              <a:cxn ang="0">
                <a:pos x="connsiteX1" y="connsiteY1"/>
              </a:cxn>
              <a:cxn ang="0">
                <a:pos x="connsiteX2" y="connsiteY2"/>
              </a:cxn>
              <a:cxn ang="0">
                <a:pos x="connsiteX3" y="connsiteY3"/>
              </a:cxn>
            </a:cxnLst>
            <a:rect l="l" t="t" r="r" b="b"/>
            <a:pathLst>
              <a:path w="5062805" h="3378738">
                <a:moveTo>
                  <a:pt x="3378738" y="0"/>
                </a:moveTo>
                <a:lnTo>
                  <a:pt x="5062805" y="1684068"/>
                </a:lnTo>
                <a:lnTo>
                  <a:pt x="3368135" y="3378738"/>
                </a:lnTo>
                <a:lnTo>
                  <a:pt x="0" y="3378738"/>
                </a:lnTo>
                <a:close/>
              </a:path>
            </a:pathLst>
          </a:cu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sp>
        <p:nvSpPr>
          <p:cNvPr id="18" name="Rectangle 17">
            <a:extLst>
              <a:ext uri="{FF2B5EF4-FFF2-40B4-BE49-F238E27FC236}">
                <a16:creationId xmlns:a16="http://schemas.microsoft.com/office/drawing/2014/main" id="{9EF3E88F-190A-2B4A-9C4B-83B6B74851BB}"/>
              </a:ext>
            </a:extLst>
          </p:cNvPr>
          <p:cNvSpPr/>
          <p:nvPr userDrawn="1"/>
        </p:nvSpPr>
        <p:spPr>
          <a:xfrm rot="13500000">
            <a:off x="6362956" y="1094675"/>
            <a:ext cx="4418286" cy="4418286"/>
          </a:xfrm>
          <a:prstGeom prst="rect">
            <a:avLst/>
          </a:prstGeom>
          <a:gradFill>
            <a:gsLst>
              <a:gs pos="99000">
                <a:srgbClr val="361D5C">
                  <a:alpha val="0"/>
                </a:srgbClr>
              </a:gs>
              <a:gs pos="0">
                <a:srgbClr val="361D5C">
                  <a:alpha val="0"/>
                </a:srgbClr>
              </a:gs>
              <a:gs pos="49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5620296" y="694722"/>
            <a:ext cx="5916694" cy="5916694"/>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813715" y="5367517"/>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3616325" y="179619"/>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6096000" y="2044995"/>
            <a:ext cx="614299" cy="614299"/>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8572595" y="177511"/>
            <a:ext cx="1669323" cy="1669323"/>
          </a:xfrm>
          <a:prstGeom prst="line">
            <a:avLst/>
          </a:prstGeom>
          <a:ln>
            <a:gradFill>
              <a:gsLst>
                <a:gs pos="100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Picture Placeholder 3">
            <a:extLst>
              <a:ext uri="{FF2B5EF4-FFF2-40B4-BE49-F238E27FC236}">
                <a16:creationId xmlns:a16="http://schemas.microsoft.com/office/drawing/2014/main" id="{8D380F66-B4D5-184D-94DB-90D0CF1B87FE}"/>
              </a:ext>
            </a:extLst>
          </p:cNvPr>
          <p:cNvSpPr>
            <a:spLocks noGrp="1"/>
          </p:cNvSpPr>
          <p:nvPr>
            <p:ph type="pic" sz="quarter" idx="12" hasCustomPrompt="1"/>
          </p:nvPr>
        </p:nvSpPr>
        <p:spPr>
          <a:xfrm>
            <a:off x="1385078" y="694722"/>
            <a:ext cx="4462492" cy="4462492"/>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pic>
        <p:nvPicPr>
          <p:cNvPr id="15" name="Graphic 14">
            <a:extLst>
              <a:ext uri="{FF2B5EF4-FFF2-40B4-BE49-F238E27FC236}">
                <a16:creationId xmlns:a16="http://schemas.microsoft.com/office/drawing/2014/main" id="{BD90AA33-3B20-3886-AA59-59B13EC8BB8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406453474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279659331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itle/Chapter slide 2">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5E2FD613-0ADB-094F-9CD2-554E6C78DC68}"/>
              </a:ext>
            </a:extLst>
          </p:cNvPr>
          <p:cNvSpPr/>
          <p:nvPr userDrawn="1"/>
        </p:nvSpPr>
        <p:spPr>
          <a:xfrm rot="8100000">
            <a:off x="2800105" y="1415806"/>
            <a:ext cx="4418286" cy="4418286"/>
          </a:xfrm>
          <a:prstGeom prst="rect">
            <a:avLst/>
          </a:prstGeom>
          <a:gradFill>
            <a:gsLst>
              <a:gs pos="100000">
                <a:srgbClr val="361D5C">
                  <a:alpha val="0"/>
                </a:srgbClr>
              </a:gs>
              <a:gs pos="0">
                <a:srgbClr val="361D5C">
                  <a:alpha val="0"/>
                </a:srgbClr>
              </a:gs>
              <a:gs pos="50000">
                <a:srgbClr val="361D5C">
                  <a:alpha val="4960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3" name="Rectangle 22">
            <a:extLst>
              <a:ext uri="{FF2B5EF4-FFF2-40B4-BE49-F238E27FC236}">
                <a16:creationId xmlns:a16="http://schemas.microsoft.com/office/drawing/2014/main" id="{E9687BCB-1984-9B41-98BA-0B729407F26B}"/>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49000">
                <a:srgbClr val="361D5C">
                  <a:alpha val="5013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0" name="Freeform 29">
            <a:extLst>
              <a:ext uri="{FF2B5EF4-FFF2-40B4-BE49-F238E27FC236}">
                <a16:creationId xmlns:a16="http://schemas.microsoft.com/office/drawing/2014/main" id="{FAB0322F-4592-16FF-E490-7890B20626E6}"/>
              </a:ext>
            </a:extLst>
          </p:cNvPr>
          <p:cNvSpPr/>
          <p:nvPr userDrawn="1"/>
        </p:nvSpPr>
        <p:spPr>
          <a:xfrm>
            <a:off x="-5914"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2" name="Rectangle 21">
            <a:extLst>
              <a:ext uri="{FF2B5EF4-FFF2-40B4-BE49-F238E27FC236}">
                <a16:creationId xmlns:a16="http://schemas.microsoft.com/office/drawing/2014/main" id="{87566114-CC2C-8545-955D-F090D7E9F93D}"/>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49796"/>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4" name="Rectangle 23">
            <a:extLst>
              <a:ext uri="{FF2B5EF4-FFF2-40B4-BE49-F238E27FC236}">
                <a16:creationId xmlns:a16="http://schemas.microsoft.com/office/drawing/2014/main" id="{5BF7237B-B27F-0248-B221-E849A67812A1}"/>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68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651481" y="711051"/>
            <a:ext cx="5916694" cy="5916694"/>
          </a:xfrm>
          <a:prstGeom prst="diamond">
            <a:avLst/>
          </a:prstGeom>
          <a:ln>
            <a:gradFill>
              <a:gsLst>
                <a:gs pos="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6096000" y="4720343"/>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6672875" y="1073461"/>
            <a:ext cx="515408" cy="515408"/>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7182754" y="317350"/>
            <a:ext cx="1266294" cy="1266294"/>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6DC063-E0B5-5C4C-A6BB-44D3156187FC}"/>
              </a:ext>
            </a:extLst>
          </p:cNvPr>
          <p:cNvCxnSpPr>
            <a:cxnSpLocks/>
          </p:cNvCxnSpPr>
          <p:nvPr userDrawn="1"/>
        </p:nvCxnSpPr>
        <p:spPr>
          <a:xfrm flipV="1">
            <a:off x="11026775" y="3322111"/>
            <a:ext cx="674445" cy="67444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10031896" y="1652788"/>
            <a:ext cx="1669323" cy="1669323"/>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17" name="Graphic 16">
            <a:extLst>
              <a:ext uri="{FF2B5EF4-FFF2-40B4-BE49-F238E27FC236}">
                <a16:creationId xmlns:a16="http://schemas.microsoft.com/office/drawing/2014/main" id="{196931CC-F0F5-8E10-BD0E-9A1AC5B0A30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7187671" y="2303488"/>
            <a:ext cx="3421876" cy="1409006"/>
          </a:xfrm>
          <a:prstGeom prst="rect">
            <a:avLst/>
          </a:prstGeom>
        </p:spPr>
      </p:pic>
      <p:cxnSp>
        <p:nvCxnSpPr>
          <p:cNvPr id="28" name="Straight Connector 27">
            <a:extLst>
              <a:ext uri="{FF2B5EF4-FFF2-40B4-BE49-F238E27FC236}">
                <a16:creationId xmlns:a16="http://schemas.microsoft.com/office/drawing/2014/main" id="{074B519A-3357-1943-878B-4FE463E1C5CD}"/>
              </a:ext>
            </a:extLst>
          </p:cNvPr>
          <p:cNvCxnSpPr>
            <a:cxnSpLocks/>
          </p:cNvCxnSpPr>
          <p:nvPr userDrawn="1"/>
        </p:nvCxnSpPr>
        <p:spPr>
          <a:xfrm flipH="1">
            <a:off x="-110123" y="201699"/>
            <a:ext cx="3720821" cy="3720821"/>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331742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itle/Chapter slide 3">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67A1442-0956-8C46-8669-1C486AAC27DD}"/>
              </a:ext>
            </a:extLst>
          </p:cNvPr>
          <p:cNvSpPr/>
          <p:nvPr userDrawn="1"/>
        </p:nvSpPr>
        <p:spPr>
          <a:xfrm rot="8100000">
            <a:off x="3886857" y="1399476"/>
            <a:ext cx="4418286" cy="4418286"/>
          </a:xfrm>
          <a:prstGeom prst="rect">
            <a:avLst/>
          </a:prstGeom>
          <a:gradFill>
            <a:gsLst>
              <a:gs pos="99000">
                <a:srgbClr val="361D5C">
                  <a:alpha val="0"/>
                </a:srgbClr>
              </a:gs>
              <a:gs pos="0">
                <a:srgbClr val="361D5C">
                  <a:alpha val="50000"/>
                </a:srgbClr>
              </a:gs>
              <a:gs pos="50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17" name="Rectangle 16">
            <a:extLst>
              <a:ext uri="{FF2B5EF4-FFF2-40B4-BE49-F238E27FC236}">
                <a16:creationId xmlns:a16="http://schemas.microsoft.com/office/drawing/2014/main" id="{732B65B3-96F2-F64C-91C0-8BEF156AFC47}"/>
              </a:ext>
            </a:extLst>
          </p:cNvPr>
          <p:cNvSpPr/>
          <p:nvPr userDrawn="1"/>
        </p:nvSpPr>
        <p:spPr>
          <a:xfrm rot="13500000">
            <a:off x="1410758" y="1094675"/>
            <a:ext cx="4418286" cy="4418286"/>
          </a:xfrm>
          <a:prstGeom prst="rect">
            <a:avLst/>
          </a:prstGeom>
          <a:gradFill>
            <a:gsLst>
              <a:gs pos="100000">
                <a:srgbClr val="361D5C">
                  <a:alpha val="0"/>
                </a:srgbClr>
              </a:gs>
              <a:gs pos="0">
                <a:srgbClr val="361D5C">
                  <a:alpha val="0"/>
                </a:srgbClr>
              </a:gs>
              <a:gs pos="50000">
                <a:srgbClr val="361D5C">
                  <a:alpha val="4987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2" name="Freeform 21">
            <a:extLst>
              <a:ext uri="{FF2B5EF4-FFF2-40B4-BE49-F238E27FC236}">
                <a16:creationId xmlns:a16="http://schemas.microsoft.com/office/drawing/2014/main" id="{8CF6FC87-6D3A-16B0-0EC5-B3A8870707A1}"/>
              </a:ext>
            </a:extLst>
          </p:cNvPr>
          <p:cNvSpPr/>
          <p:nvPr userDrawn="1"/>
        </p:nvSpPr>
        <p:spPr>
          <a:xfrm rot="5400000">
            <a:off x="1930863" y="-412993"/>
            <a:ext cx="2981370" cy="3799797"/>
          </a:xfrm>
          <a:custGeom>
            <a:avLst/>
            <a:gdLst>
              <a:gd name="connsiteX0" fmla="*/ 0 w 2981370"/>
              <a:gd name="connsiteY0" fmla="*/ 3799797 h 3799797"/>
              <a:gd name="connsiteX1" fmla="*/ 0 w 2981370"/>
              <a:gd name="connsiteY1" fmla="*/ 2162942 h 3799797"/>
              <a:gd name="connsiteX2" fmla="*/ 2162942 w 2981370"/>
              <a:gd name="connsiteY2" fmla="*/ 0 h 3799797"/>
              <a:gd name="connsiteX3" fmla="*/ 2981370 w 2981370"/>
              <a:gd name="connsiteY3" fmla="*/ 818428 h 3799797"/>
            </a:gdLst>
            <a:ahLst/>
            <a:cxnLst>
              <a:cxn ang="0">
                <a:pos x="connsiteX0" y="connsiteY0"/>
              </a:cxn>
              <a:cxn ang="0">
                <a:pos x="connsiteX1" y="connsiteY1"/>
              </a:cxn>
              <a:cxn ang="0">
                <a:pos x="connsiteX2" y="connsiteY2"/>
              </a:cxn>
              <a:cxn ang="0">
                <a:pos x="connsiteX3" y="connsiteY3"/>
              </a:cxn>
            </a:cxnLst>
            <a:rect l="l" t="t" r="r" b="b"/>
            <a:pathLst>
              <a:path w="2981370" h="3799797">
                <a:moveTo>
                  <a:pt x="0" y="3799797"/>
                </a:moveTo>
                <a:lnTo>
                  <a:pt x="0" y="2162942"/>
                </a:lnTo>
                <a:lnTo>
                  <a:pt x="2162942" y="0"/>
                </a:lnTo>
                <a:lnTo>
                  <a:pt x="2981370" y="818428"/>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3" name="Freeform 22">
            <a:extLst>
              <a:ext uri="{FF2B5EF4-FFF2-40B4-BE49-F238E27FC236}">
                <a16:creationId xmlns:a16="http://schemas.microsoft.com/office/drawing/2014/main" id="{D09284C5-3949-7600-4D9E-3B5204E3BCC1}"/>
              </a:ext>
            </a:extLst>
          </p:cNvPr>
          <p:cNvSpPr/>
          <p:nvPr userDrawn="1"/>
        </p:nvSpPr>
        <p:spPr>
          <a:xfrm>
            <a:off x="6596190" y="3479262"/>
            <a:ext cx="5062805" cy="3378738"/>
          </a:xfrm>
          <a:custGeom>
            <a:avLst/>
            <a:gdLst>
              <a:gd name="connsiteX0" fmla="*/ 3378738 w 5062805"/>
              <a:gd name="connsiteY0" fmla="*/ 0 h 3378738"/>
              <a:gd name="connsiteX1" fmla="*/ 5062805 w 5062805"/>
              <a:gd name="connsiteY1" fmla="*/ 1684068 h 3378738"/>
              <a:gd name="connsiteX2" fmla="*/ 3368135 w 5062805"/>
              <a:gd name="connsiteY2" fmla="*/ 3378738 h 3378738"/>
              <a:gd name="connsiteX3" fmla="*/ 0 w 5062805"/>
              <a:gd name="connsiteY3" fmla="*/ 3378738 h 3378738"/>
            </a:gdLst>
            <a:ahLst/>
            <a:cxnLst>
              <a:cxn ang="0">
                <a:pos x="connsiteX0" y="connsiteY0"/>
              </a:cxn>
              <a:cxn ang="0">
                <a:pos x="connsiteX1" y="connsiteY1"/>
              </a:cxn>
              <a:cxn ang="0">
                <a:pos x="connsiteX2" y="connsiteY2"/>
              </a:cxn>
              <a:cxn ang="0">
                <a:pos x="connsiteX3" y="connsiteY3"/>
              </a:cxn>
            </a:cxnLst>
            <a:rect l="l" t="t" r="r" b="b"/>
            <a:pathLst>
              <a:path w="5062805" h="3378738">
                <a:moveTo>
                  <a:pt x="3378738" y="0"/>
                </a:moveTo>
                <a:lnTo>
                  <a:pt x="5062805" y="1684068"/>
                </a:lnTo>
                <a:lnTo>
                  <a:pt x="3368135" y="3378738"/>
                </a:lnTo>
                <a:lnTo>
                  <a:pt x="0" y="3378738"/>
                </a:lnTo>
                <a:close/>
              </a:path>
            </a:pathLst>
          </a:cu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sp>
        <p:nvSpPr>
          <p:cNvPr id="18" name="Rectangle 17">
            <a:extLst>
              <a:ext uri="{FF2B5EF4-FFF2-40B4-BE49-F238E27FC236}">
                <a16:creationId xmlns:a16="http://schemas.microsoft.com/office/drawing/2014/main" id="{9EF3E88F-190A-2B4A-9C4B-83B6B74851BB}"/>
              </a:ext>
            </a:extLst>
          </p:cNvPr>
          <p:cNvSpPr/>
          <p:nvPr userDrawn="1"/>
        </p:nvSpPr>
        <p:spPr>
          <a:xfrm rot="13500000">
            <a:off x="6362956" y="1094675"/>
            <a:ext cx="4418286" cy="4418286"/>
          </a:xfrm>
          <a:prstGeom prst="rect">
            <a:avLst/>
          </a:prstGeom>
          <a:gradFill>
            <a:gsLst>
              <a:gs pos="99000">
                <a:srgbClr val="361D5C">
                  <a:alpha val="0"/>
                </a:srgbClr>
              </a:gs>
              <a:gs pos="0">
                <a:srgbClr val="361D5C">
                  <a:alpha val="0"/>
                </a:srgbClr>
              </a:gs>
              <a:gs pos="49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5620296" y="694722"/>
            <a:ext cx="5916694" cy="5916694"/>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813715" y="5367517"/>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3616325" y="179619"/>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6096000" y="2044995"/>
            <a:ext cx="614299" cy="614299"/>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8572595" y="177511"/>
            <a:ext cx="1669323" cy="1669323"/>
          </a:xfrm>
          <a:prstGeom prst="line">
            <a:avLst/>
          </a:prstGeom>
          <a:ln>
            <a:gradFill>
              <a:gsLst>
                <a:gs pos="100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Picture Placeholder 3">
            <a:extLst>
              <a:ext uri="{FF2B5EF4-FFF2-40B4-BE49-F238E27FC236}">
                <a16:creationId xmlns:a16="http://schemas.microsoft.com/office/drawing/2014/main" id="{8D380F66-B4D5-184D-94DB-90D0CF1B87FE}"/>
              </a:ext>
            </a:extLst>
          </p:cNvPr>
          <p:cNvSpPr>
            <a:spLocks noGrp="1"/>
          </p:cNvSpPr>
          <p:nvPr>
            <p:ph type="pic" sz="quarter" idx="12" hasCustomPrompt="1"/>
          </p:nvPr>
        </p:nvSpPr>
        <p:spPr>
          <a:xfrm>
            <a:off x="1385078" y="694722"/>
            <a:ext cx="4462492" cy="4462492"/>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pic>
        <p:nvPicPr>
          <p:cNvPr id="15" name="Graphic 14">
            <a:extLst>
              <a:ext uri="{FF2B5EF4-FFF2-40B4-BE49-F238E27FC236}">
                <a16:creationId xmlns:a16="http://schemas.microsoft.com/office/drawing/2014/main" id="{BD90AA33-3B20-3886-AA59-59B13EC8BB8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168148649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68590653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549218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356757176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1012F36-8998-C1AE-8F2F-279949AFFDBE}"/>
              </a:ext>
            </a:extLst>
          </p:cNvPr>
          <p:cNvSpPr/>
          <p:nvPr userDrawn="1"/>
        </p:nvSpPr>
        <p:spPr>
          <a:xfrm>
            <a:off x="10613876" y="5136020"/>
            <a:ext cx="1578123" cy="17219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277657926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Tree>
    <p:extLst>
      <p:ext uri="{BB962C8B-B14F-4D97-AF65-F5344CB8AC3E}">
        <p14:creationId xmlns:p14="http://schemas.microsoft.com/office/powerpoint/2010/main" val="306963900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302819"/>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Tree>
    <p:extLst>
      <p:ext uri="{BB962C8B-B14F-4D97-AF65-F5344CB8AC3E}">
        <p14:creationId xmlns:p14="http://schemas.microsoft.com/office/powerpoint/2010/main" val="174651667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402529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16754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587008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120461444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317149677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19971488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198736246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4" name="Picture 3" descr="Graphical user interface&#10;&#10;Description automatically generated">
            <a:extLst>
              <a:ext uri="{FF2B5EF4-FFF2-40B4-BE49-F238E27FC236}">
                <a16:creationId xmlns:a16="http://schemas.microsoft.com/office/drawing/2014/main" id="{A766107F-9B7D-5549-BFE5-2215D8B1F7D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43719511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End/Thank you">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6092B2DA-6DCC-2C4D-97C8-27F0D07DCE5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8900000">
            <a:off x="7103176" y="569433"/>
            <a:ext cx="1182831" cy="1274405"/>
          </a:xfrm>
          <a:prstGeom prst="rect">
            <a:avLst/>
          </a:prstGeom>
        </p:spPr>
      </p:pic>
      <p:pic>
        <p:nvPicPr>
          <p:cNvPr id="12" name="Picture 11">
            <a:extLst>
              <a:ext uri="{FF2B5EF4-FFF2-40B4-BE49-F238E27FC236}">
                <a16:creationId xmlns:a16="http://schemas.microsoft.com/office/drawing/2014/main" id="{3343B423-E634-C044-A742-9CA382D103EC}"/>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2869477" y="1407319"/>
            <a:ext cx="6453046" cy="4043362"/>
          </a:xfrm>
          <a:prstGeom prst="rect">
            <a:avLst/>
          </a:prstGeom>
        </p:spPr>
      </p:pic>
      <p:sp>
        <p:nvSpPr>
          <p:cNvPr id="10" name="TextBox 9">
            <a:extLst>
              <a:ext uri="{FF2B5EF4-FFF2-40B4-BE49-F238E27FC236}">
                <a16:creationId xmlns:a16="http://schemas.microsoft.com/office/drawing/2014/main" id="{0379F381-2A26-0744-B488-A1E5CADB0C74}"/>
              </a:ext>
            </a:extLst>
          </p:cNvPr>
          <p:cNvSpPr txBox="1"/>
          <p:nvPr userDrawn="1"/>
        </p:nvSpPr>
        <p:spPr>
          <a:xfrm>
            <a:off x="7059168" y="5359241"/>
            <a:ext cx="1799082" cy="246221"/>
          </a:xfrm>
          <a:prstGeom prst="rect">
            <a:avLst/>
          </a:prstGeom>
          <a:noFill/>
        </p:spPr>
        <p:txBody>
          <a:bodyPr wrap="square" rtlCol="0">
            <a:spAutoFit/>
          </a:bodyPr>
          <a:lstStyle/>
          <a:p>
            <a:pPr algn="ctr"/>
            <a:r>
              <a:rPr lang="en-IS" sz="1000">
                <a:solidFill>
                  <a:schemeClr val="bg1"/>
                </a:solidFill>
                <a:latin typeface="Segoe UI" panose="020B0502040204020203" pitchFamily="34" charset="0"/>
                <a:cs typeface="Segoe UI" panose="020B0502040204020203" pitchFamily="34" charset="0"/>
              </a:rPr>
              <a:t>www.LSRetail.com</a:t>
            </a:r>
          </a:p>
        </p:txBody>
      </p:sp>
      <p:pic>
        <p:nvPicPr>
          <p:cNvPr id="15" name="Graphic 14">
            <a:extLst>
              <a:ext uri="{FF2B5EF4-FFF2-40B4-BE49-F238E27FC236}">
                <a16:creationId xmlns:a16="http://schemas.microsoft.com/office/drawing/2014/main" id="{B53ADC09-CA31-5A43-B134-60099CCB5682}"/>
              </a:ext>
            </a:extLst>
          </p:cNvPr>
          <p:cNvPicPr>
            <a:picLocks noChangeAspect="1"/>
          </p:cNvPicPr>
          <p:nvPr userDrawn="1"/>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869316" y="1013895"/>
            <a:ext cx="1774534" cy="544738"/>
          </a:xfrm>
          <a:prstGeom prst="rect">
            <a:avLst/>
          </a:prstGeom>
        </p:spPr>
      </p:pic>
    </p:spTree>
    <p:extLst>
      <p:ext uri="{BB962C8B-B14F-4D97-AF65-F5344CB8AC3E}">
        <p14:creationId xmlns:p14="http://schemas.microsoft.com/office/powerpoint/2010/main" val="96644922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Gradient 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37413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Gradient title">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3" name="Text Placeholder 9">
            <a:extLst>
              <a:ext uri="{FF2B5EF4-FFF2-40B4-BE49-F238E27FC236}">
                <a16:creationId xmlns:a16="http://schemas.microsoft.com/office/drawing/2014/main" id="{31A225BF-68C5-E345-B7A0-1833B54CA4B0}"/>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219263258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Gradient titl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7" name="Text Placeholder 22">
            <a:extLst>
              <a:ext uri="{FF2B5EF4-FFF2-40B4-BE49-F238E27FC236}">
                <a16:creationId xmlns:a16="http://schemas.microsoft.com/office/drawing/2014/main" id="{DA51E97B-DBE7-3843-8135-C3455B991F17}"/>
              </a:ext>
            </a:extLst>
          </p:cNvPr>
          <p:cNvSpPr>
            <a:spLocks noGrp="1"/>
          </p:cNvSpPr>
          <p:nvPr>
            <p:ph type="body" sz="quarter" idx="13" hasCustomPrompt="1"/>
          </p:nvPr>
        </p:nvSpPr>
        <p:spPr>
          <a:xfrm>
            <a:off x="308340" y="1060316"/>
            <a:ext cx="11495098" cy="5435734"/>
          </a:xfrm>
          <a:prstGeom prst="rect">
            <a:avLst/>
          </a:prstGeom>
        </p:spPr>
        <p:txBody>
          <a:bodyPr/>
          <a:lstStyle>
            <a:lvl1pPr marL="0">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sp>
        <p:nvSpPr>
          <p:cNvPr id="8" name="Text Placeholder 9">
            <a:extLst>
              <a:ext uri="{FF2B5EF4-FFF2-40B4-BE49-F238E27FC236}">
                <a16:creationId xmlns:a16="http://schemas.microsoft.com/office/drawing/2014/main" id="{A4FE20AE-B2AC-4542-BEDE-2DF325DA0D50}"/>
              </a:ext>
            </a:extLst>
          </p:cNvPr>
          <p:cNvSpPr>
            <a:spLocks noGrp="1"/>
          </p:cNvSpPr>
          <p:nvPr>
            <p:ph type="body" sz="quarter" idx="11" hasCustomPrompt="1"/>
          </p:nvPr>
        </p:nvSpPr>
        <p:spPr>
          <a:xfrm>
            <a:off x="308341" y="266459"/>
            <a:ext cx="10064166"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28942055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066787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Gradient left imag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5" name="Picture Placeholder 7">
            <a:extLst>
              <a:ext uri="{FF2B5EF4-FFF2-40B4-BE49-F238E27FC236}">
                <a16:creationId xmlns:a16="http://schemas.microsoft.com/office/drawing/2014/main" id="{BB264761-5EF5-6146-A38A-C0066B536F05}"/>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a:p>
        </p:txBody>
      </p:sp>
      <p:sp>
        <p:nvSpPr>
          <p:cNvPr id="6" name="Text Placeholder 9">
            <a:extLst>
              <a:ext uri="{FF2B5EF4-FFF2-40B4-BE49-F238E27FC236}">
                <a16:creationId xmlns:a16="http://schemas.microsoft.com/office/drawing/2014/main" id="{2817761F-E04C-F24A-B500-A1C58C7DC938}"/>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7" name="Text Placeholder 22">
            <a:extLst>
              <a:ext uri="{FF2B5EF4-FFF2-40B4-BE49-F238E27FC236}">
                <a16:creationId xmlns:a16="http://schemas.microsoft.com/office/drawing/2014/main" id="{020D9B57-1EE4-F643-A334-2ED7F31D8BFC}"/>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chemeClr val="bg1"/>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spTree>
    <p:extLst>
      <p:ext uri="{BB962C8B-B14F-4D97-AF65-F5344CB8AC3E}">
        <p14:creationId xmlns:p14="http://schemas.microsoft.com/office/powerpoint/2010/main" val="124040290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 and presenter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7" name="Text Placeholder 22">
            <a:extLst>
              <a:ext uri="{FF2B5EF4-FFF2-40B4-BE49-F238E27FC236}">
                <a16:creationId xmlns:a16="http://schemas.microsoft.com/office/drawing/2014/main" id="{38D9C70C-2730-4E44-B8CB-7C5FDCB47DB6}"/>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FFDC8B"/>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 Add contact info</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81252" y="1404520"/>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4D990FC-00B3-A940-BB96-744101E43CD1}"/>
              </a:ext>
            </a:extLst>
          </p:cNvPr>
          <p:cNvCxnSpPr>
            <a:cxnSpLocks/>
          </p:cNvCxnSpPr>
          <p:nvPr userDrawn="1"/>
        </p:nvCxnSpPr>
        <p:spPr>
          <a:xfrm>
            <a:off x="7524206" y="5133965"/>
            <a:ext cx="3263276"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EBC132A-0922-974F-8A88-11F6B216298D}"/>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err="1">
                <a:solidFill>
                  <a:schemeClr val="bg1"/>
                </a:solidFill>
                <a:latin typeface="Segoe UI" panose="020B0502040204020203" pitchFamily="34" charset="0"/>
                <a:cs typeface="Segoe UI" panose="020B0502040204020203" pitchFamily="34" charset="0"/>
              </a:rPr>
              <a:t>www.LSRetail.com</a:t>
            </a:r>
            <a:endParaRPr lang="en-IS" sz="1000">
              <a:solidFill>
                <a:schemeClr val="bg1"/>
              </a:solidFill>
              <a:latin typeface="Segoe UI" panose="020B0502040204020203" pitchFamily="34" charset="0"/>
              <a:cs typeface="Segoe UI" panose="020B0502040204020203" pitchFamily="34" charset="0"/>
            </a:endParaRPr>
          </a:p>
        </p:txBody>
      </p: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381251"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85B74DC6-C536-FC4C-95B0-863952CE438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55084" y="2931342"/>
            <a:ext cx="2195670" cy="674016"/>
          </a:xfrm>
          <a:prstGeom prst="rect">
            <a:avLst/>
          </a:prstGeom>
        </p:spPr>
      </p:pic>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13500000">
            <a:off x="4830417" y="3187622"/>
            <a:ext cx="2817967" cy="2450085"/>
          </a:xfrm>
          <a:prstGeom prst="rect">
            <a:avLst/>
          </a:prstGeom>
        </p:spPr>
      </p:pic>
      <p:pic>
        <p:nvPicPr>
          <p:cNvPr id="22" name="Picture 21" descr="Background pattern&#10;&#10;Description automatically generated">
            <a:extLst>
              <a:ext uri="{FF2B5EF4-FFF2-40B4-BE49-F238E27FC236}">
                <a16:creationId xmlns:a16="http://schemas.microsoft.com/office/drawing/2014/main" id="{06BF8495-4172-0B43-B949-68A46D2C4C61}"/>
              </a:ext>
            </a:extLst>
          </p:cNvPr>
          <p:cNvPicPr>
            <a:picLocks noChangeAspect="1"/>
          </p:cNvPicPr>
          <p:nvPr userDrawn="1"/>
        </p:nvPicPr>
        <p:blipFill rotWithShape="1">
          <a:blip r:embed="rId5" cstate="screen">
            <a:alphaModFix amt="80000"/>
            <a:extLst>
              <a:ext uri="{28A0092B-C50C-407E-A947-70E740481C1C}">
                <a14:useLocalDpi xmlns:a14="http://schemas.microsoft.com/office/drawing/2010/main"/>
              </a:ext>
            </a:extLst>
          </a:blip>
          <a:srcRect/>
          <a:stretch/>
        </p:blipFill>
        <p:spPr>
          <a:xfrm>
            <a:off x="1836372" y="2939080"/>
            <a:ext cx="2079961" cy="1713361"/>
          </a:xfrm>
          <a:prstGeom prst="rect">
            <a:avLst/>
          </a:prstGeom>
        </p:spPr>
      </p:pic>
    </p:spTree>
    <p:extLst>
      <p:ext uri="{BB962C8B-B14F-4D97-AF65-F5344CB8AC3E}">
        <p14:creationId xmlns:p14="http://schemas.microsoft.com/office/powerpoint/2010/main" val="208800900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nd 2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3125108"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2700000">
            <a:off x="4572001" y="3547174"/>
            <a:ext cx="2817967" cy="2450085"/>
          </a:xfrm>
          <a:prstGeom prst="rect">
            <a:avLst/>
          </a:prstGeom>
        </p:spPr>
      </p:pic>
      <p:pic>
        <p:nvPicPr>
          <p:cNvPr id="14" name="Graphic 13">
            <a:extLst>
              <a:ext uri="{FF2B5EF4-FFF2-40B4-BE49-F238E27FC236}">
                <a16:creationId xmlns:a16="http://schemas.microsoft.com/office/drawing/2014/main" id="{34183842-239F-3145-8DE1-C724966E93D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7090040"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91188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 and 3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130054"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2700000">
            <a:off x="4572001" y="3547174"/>
            <a:ext cx="2817967" cy="2450085"/>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5094986"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21" name="Text Placeholder 22">
            <a:extLst>
              <a:ext uri="{FF2B5EF4-FFF2-40B4-BE49-F238E27FC236}">
                <a16:creationId xmlns:a16="http://schemas.microsoft.com/office/drawing/2014/main" id="{EAFCBB06-2F42-9549-BC2C-0384FFBF55C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23" name="Text Placeholder 22">
            <a:extLst>
              <a:ext uri="{FF2B5EF4-FFF2-40B4-BE49-F238E27FC236}">
                <a16:creationId xmlns:a16="http://schemas.microsoft.com/office/drawing/2014/main" id="{315E8185-86B5-E640-B9F5-4C2A39F44C02}"/>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24" name="Picture Placeholder 7">
            <a:extLst>
              <a:ext uri="{FF2B5EF4-FFF2-40B4-BE49-F238E27FC236}">
                <a16:creationId xmlns:a16="http://schemas.microsoft.com/office/drawing/2014/main" id="{356B376F-8D5A-DE4A-862B-3D83D01482FA}"/>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5" name="Straight Connector 24">
            <a:extLst>
              <a:ext uri="{FF2B5EF4-FFF2-40B4-BE49-F238E27FC236}">
                <a16:creationId xmlns:a16="http://schemas.microsoft.com/office/drawing/2014/main" id="{4725A9FC-7DBA-3D45-A740-A26AD8F440B9}"/>
              </a:ext>
            </a:extLst>
          </p:cNvPr>
          <p:cNvCxnSpPr>
            <a:cxnSpLocks/>
          </p:cNvCxnSpPr>
          <p:nvPr userDrawn="1"/>
        </p:nvCxnSpPr>
        <p:spPr>
          <a:xfrm>
            <a:off x="9069663"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26" name="Graphic 25">
            <a:extLst>
              <a:ext uri="{FF2B5EF4-FFF2-40B4-BE49-F238E27FC236}">
                <a16:creationId xmlns:a16="http://schemas.microsoft.com/office/drawing/2014/main" id="{ACEA8362-64D4-EF45-82FE-7DB01A2F5991}"/>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Tree>
    <p:extLst>
      <p:ext uri="{BB962C8B-B14F-4D97-AF65-F5344CB8AC3E}">
        <p14:creationId xmlns:p14="http://schemas.microsoft.com/office/powerpoint/2010/main" val="95889599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Overview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Today’s agenda or insert your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08340" y="1360461"/>
            <a:ext cx="9417864" cy="5226101"/>
          </a:xfrm>
          <a:prstGeom prst="rect">
            <a:avLst/>
          </a:prstGeom>
        </p:spPr>
        <p:txBody>
          <a:bodyPr/>
          <a:lstStyle>
            <a:lvl1pPr marL="0" indent="0" algn="l">
              <a:lnSpc>
                <a:spcPct val="100000"/>
              </a:lnSpc>
              <a:spcBef>
                <a:spcPts val="0"/>
              </a:spcBef>
              <a:buNone/>
              <a:defRPr sz="2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Insert text</a:t>
            </a:r>
            <a:endParaRPr lang="en-IS"/>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319974" y="397414"/>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18900000">
            <a:off x="6807061" y="1508431"/>
            <a:ext cx="4417892" cy="3841138"/>
          </a:xfrm>
          <a:prstGeom prst="rect">
            <a:avLst/>
          </a:prstGeom>
        </p:spPr>
      </p:pic>
    </p:spTree>
    <p:extLst>
      <p:ext uri="{BB962C8B-B14F-4D97-AF65-F5344CB8AC3E}">
        <p14:creationId xmlns:p14="http://schemas.microsoft.com/office/powerpoint/2010/main" val="165173277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980696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3936095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251318216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202574913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1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202257170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43496270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0689157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1012F36-8998-C1AE-8F2F-279949AFFDBE}"/>
              </a:ext>
            </a:extLst>
          </p:cNvPr>
          <p:cNvSpPr/>
          <p:nvPr userDrawn="1"/>
        </p:nvSpPr>
        <p:spPr>
          <a:xfrm>
            <a:off x="10613876" y="5136020"/>
            <a:ext cx="1578123" cy="17219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707925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Tree>
    <p:extLst>
      <p:ext uri="{BB962C8B-B14F-4D97-AF65-F5344CB8AC3E}">
        <p14:creationId xmlns:p14="http://schemas.microsoft.com/office/powerpoint/2010/main" val="25885003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Logo slide/cov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51C122C-B9E5-986E-7105-099F2B7C7C84}"/>
              </a:ext>
            </a:extLst>
          </p:cNvPr>
          <p:cNvPicPr>
            <a:picLocks noChangeAspect="1"/>
          </p:cNvPicPr>
          <p:nvPr userDrawn="1"/>
        </p:nvPicPr>
        <p:blipFill>
          <a:blip r:embed="rId2"/>
          <a:srcRect/>
          <a:stretch/>
        </p:blipFill>
        <p:spPr>
          <a:xfrm>
            <a:off x="0" y="0"/>
            <a:ext cx="12187065" cy="6858000"/>
          </a:xfrm>
          <a:prstGeom prst="rect">
            <a:avLst/>
          </a:prstGeom>
        </p:spPr>
      </p:pic>
      <p:sp>
        <p:nvSpPr>
          <p:cNvPr id="4" name="TextBox 3">
            <a:extLst>
              <a:ext uri="{FF2B5EF4-FFF2-40B4-BE49-F238E27FC236}">
                <a16:creationId xmlns:a16="http://schemas.microsoft.com/office/drawing/2014/main" id="{7A575B31-9E75-A83C-6EB4-25CAF84133B4}"/>
              </a:ext>
            </a:extLst>
          </p:cNvPr>
          <p:cNvSpPr txBox="1"/>
          <p:nvPr userDrawn="1"/>
        </p:nvSpPr>
        <p:spPr>
          <a:xfrm>
            <a:off x="6838122" y="2721114"/>
            <a:ext cx="4512365" cy="707886"/>
          </a:xfrm>
          <a:prstGeom prst="rect">
            <a:avLst/>
          </a:prstGeom>
          <a:noFill/>
        </p:spPr>
        <p:txBody>
          <a:bodyPr wrap="square" rtlCol="0">
            <a:spAutoFit/>
          </a:bodyPr>
          <a:lstStyle/>
          <a:p>
            <a:pPr algn="ctr"/>
            <a:r>
              <a:rPr lang="en-IS" sz="4000" b="1" dirty="0">
                <a:solidFill>
                  <a:srgbClr val="361D5C"/>
                </a:solidFill>
                <a:latin typeface="Segoe UI" panose="020B0502040204020203" pitchFamily="34" charset="0"/>
                <a:cs typeface="Segoe UI" panose="020B0502040204020203" pitchFamily="34" charset="0"/>
              </a:rPr>
              <a:t>Session title</a:t>
            </a:r>
          </a:p>
        </p:txBody>
      </p:sp>
      <p:sp>
        <p:nvSpPr>
          <p:cNvPr id="5" name="TextBox 4">
            <a:extLst>
              <a:ext uri="{FF2B5EF4-FFF2-40B4-BE49-F238E27FC236}">
                <a16:creationId xmlns:a16="http://schemas.microsoft.com/office/drawing/2014/main" id="{462DA49E-7933-7288-7BBB-2AC6F2F12F5A}"/>
              </a:ext>
            </a:extLst>
          </p:cNvPr>
          <p:cNvSpPr txBox="1"/>
          <p:nvPr userDrawn="1"/>
        </p:nvSpPr>
        <p:spPr>
          <a:xfrm>
            <a:off x="6838122" y="3409122"/>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Session subtitle</a:t>
            </a:r>
          </a:p>
        </p:txBody>
      </p:sp>
      <p:sp>
        <p:nvSpPr>
          <p:cNvPr id="6" name="TextBox 5">
            <a:extLst>
              <a:ext uri="{FF2B5EF4-FFF2-40B4-BE49-F238E27FC236}">
                <a16:creationId xmlns:a16="http://schemas.microsoft.com/office/drawing/2014/main" id="{165EBC29-2849-BF38-716F-1A4D6C6CDD06}"/>
              </a:ext>
            </a:extLst>
          </p:cNvPr>
          <p:cNvSpPr txBox="1"/>
          <p:nvPr userDrawn="1"/>
        </p:nvSpPr>
        <p:spPr>
          <a:xfrm>
            <a:off x="6758610" y="4558795"/>
            <a:ext cx="4512365" cy="461665"/>
          </a:xfrm>
          <a:prstGeom prst="rect">
            <a:avLst/>
          </a:prstGeom>
          <a:noFill/>
        </p:spPr>
        <p:txBody>
          <a:bodyPr wrap="square" rtlCol="0">
            <a:spAutoFit/>
          </a:bodyPr>
          <a:lstStyle/>
          <a:p>
            <a:pPr algn="ctr"/>
            <a:r>
              <a:rPr lang="en-IS" sz="2400" b="1" dirty="0">
                <a:solidFill>
                  <a:srgbClr val="361D5C"/>
                </a:solidFill>
                <a:latin typeface="Segoe UI Semibold" panose="020B0502040204020203" pitchFamily="34" charset="0"/>
                <a:cs typeface="Segoe UI Semibold" panose="020B0502040204020203" pitchFamily="34" charset="0"/>
              </a:rPr>
              <a:t>Speaker name</a:t>
            </a:r>
          </a:p>
        </p:txBody>
      </p:sp>
      <p:sp>
        <p:nvSpPr>
          <p:cNvPr id="7" name="TextBox 6">
            <a:extLst>
              <a:ext uri="{FF2B5EF4-FFF2-40B4-BE49-F238E27FC236}">
                <a16:creationId xmlns:a16="http://schemas.microsoft.com/office/drawing/2014/main" id="{34F1AFDE-0C57-4504-B917-A67928CA7185}"/>
              </a:ext>
            </a:extLst>
          </p:cNvPr>
          <p:cNvSpPr txBox="1"/>
          <p:nvPr userDrawn="1"/>
        </p:nvSpPr>
        <p:spPr>
          <a:xfrm>
            <a:off x="6758609" y="5020460"/>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Job title</a:t>
            </a:r>
          </a:p>
        </p:txBody>
      </p:sp>
    </p:spTree>
    <p:extLst>
      <p:ext uri="{BB962C8B-B14F-4D97-AF65-F5344CB8AC3E}">
        <p14:creationId xmlns:p14="http://schemas.microsoft.com/office/powerpoint/2010/main" val="36205977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302819"/>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Tree>
    <p:extLst>
      <p:ext uri="{BB962C8B-B14F-4D97-AF65-F5344CB8AC3E}">
        <p14:creationId xmlns:p14="http://schemas.microsoft.com/office/powerpoint/2010/main" val="1186470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ullscreen imag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17A0E42-AF9F-46DB-C085-0665D329C2D9}"/>
              </a:ext>
            </a:extLst>
          </p:cNvPr>
          <p:cNvSpPr>
            <a:spLocks noGrp="1"/>
          </p:cNvSpPr>
          <p:nvPr>
            <p:ph type="pic" sz="quarter" idx="10" hasCustomPrompt="1"/>
          </p:nvPr>
        </p:nvSpPr>
        <p:spPr>
          <a:xfrm>
            <a:off x="0" y="0"/>
            <a:ext cx="12191999" cy="6857999"/>
          </a:xfrm>
          <a:prstGeom prst="rect">
            <a:avLst/>
          </a:prstGeom>
        </p:spPr>
        <p:txBody>
          <a:bodyPr/>
          <a:lstStyle>
            <a:lvl1pPr>
              <a:defRPr>
                <a:solidFill>
                  <a:schemeClr val="bg1"/>
                </a:solidFill>
              </a:defRPr>
            </a:lvl1pPr>
          </a:lstStyle>
          <a:p>
            <a:r>
              <a:rPr lang="en-IS" dirty="0"/>
              <a:t>Insert fullscreen picture (needs to be good quality)</a:t>
            </a:r>
          </a:p>
        </p:txBody>
      </p:sp>
    </p:spTree>
    <p:extLst>
      <p:ext uri="{BB962C8B-B14F-4D97-AF65-F5344CB8AC3E}">
        <p14:creationId xmlns:p14="http://schemas.microsoft.com/office/powerpoint/2010/main" val="38833139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844554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27618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40874892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9280035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1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02751522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65029627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663982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DDB14FA-7509-EA1F-EAA4-4A7E0BB8BB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2599272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Logo slide/cover">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B78704DF-215B-729F-F582-4A518B6A9157}"/>
              </a:ext>
            </a:extLst>
          </p:cNvPr>
          <p:cNvPicPr>
            <a:picLocks noChangeAspect="1"/>
          </p:cNvPicPr>
          <p:nvPr userDrawn="1"/>
        </p:nvPicPr>
        <p:blipFill>
          <a:blip r:embed="rId2"/>
          <a:srcRect/>
          <a:stretch/>
        </p:blipFill>
        <p:spPr>
          <a:xfrm>
            <a:off x="5639" y="0"/>
            <a:ext cx="12180721" cy="6858000"/>
          </a:xfrm>
          <a:prstGeom prst="rect">
            <a:avLst/>
          </a:prstGeom>
        </p:spPr>
      </p:pic>
      <p:sp>
        <p:nvSpPr>
          <p:cNvPr id="2" name="TextBox 1">
            <a:extLst>
              <a:ext uri="{FF2B5EF4-FFF2-40B4-BE49-F238E27FC236}">
                <a16:creationId xmlns:a16="http://schemas.microsoft.com/office/drawing/2014/main" id="{79421B74-AD8B-C825-4749-F6C1A8A929AB}"/>
              </a:ext>
            </a:extLst>
          </p:cNvPr>
          <p:cNvSpPr txBox="1"/>
          <p:nvPr userDrawn="1"/>
        </p:nvSpPr>
        <p:spPr>
          <a:xfrm>
            <a:off x="6838122" y="2721114"/>
            <a:ext cx="4512365" cy="707886"/>
          </a:xfrm>
          <a:prstGeom prst="rect">
            <a:avLst/>
          </a:prstGeom>
          <a:noFill/>
        </p:spPr>
        <p:txBody>
          <a:bodyPr wrap="square" rtlCol="0">
            <a:spAutoFit/>
          </a:bodyPr>
          <a:lstStyle/>
          <a:p>
            <a:pPr algn="ctr"/>
            <a:r>
              <a:rPr lang="en-IS" sz="4000" b="1" dirty="0">
                <a:solidFill>
                  <a:schemeClr val="bg1"/>
                </a:solidFill>
                <a:latin typeface="Segoe UI" panose="020B0502040204020203" pitchFamily="34" charset="0"/>
                <a:cs typeface="Segoe UI" panose="020B0502040204020203" pitchFamily="34" charset="0"/>
              </a:rPr>
              <a:t>Session title</a:t>
            </a:r>
          </a:p>
        </p:txBody>
      </p:sp>
      <p:sp>
        <p:nvSpPr>
          <p:cNvPr id="8" name="TextBox 7">
            <a:extLst>
              <a:ext uri="{FF2B5EF4-FFF2-40B4-BE49-F238E27FC236}">
                <a16:creationId xmlns:a16="http://schemas.microsoft.com/office/drawing/2014/main" id="{E32FBE8F-B45D-135E-E25E-0A44BECB3A07}"/>
              </a:ext>
            </a:extLst>
          </p:cNvPr>
          <p:cNvSpPr txBox="1"/>
          <p:nvPr userDrawn="1"/>
        </p:nvSpPr>
        <p:spPr>
          <a:xfrm>
            <a:off x="6838122" y="3409122"/>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Session subtitle</a:t>
            </a:r>
          </a:p>
        </p:txBody>
      </p:sp>
      <p:sp>
        <p:nvSpPr>
          <p:cNvPr id="9" name="TextBox 8">
            <a:extLst>
              <a:ext uri="{FF2B5EF4-FFF2-40B4-BE49-F238E27FC236}">
                <a16:creationId xmlns:a16="http://schemas.microsoft.com/office/drawing/2014/main" id="{749E18AA-26AA-CE8A-2A5F-DB1E31AB64C0}"/>
              </a:ext>
            </a:extLst>
          </p:cNvPr>
          <p:cNvSpPr txBox="1"/>
          <p:nvPr userDrawn="1"/>
        </p:nvSpPr>
        <p:spPr>
          <a:xfrm>
            <a:off x="6758610" y="4558795"/>
            <a:ext cx="4512365" cy="461665"/>
          </a:xfrm>
          <a:prstGeom prst="rect">
            <a:avLst/>
          </a:prstGeom>
          <a:noFill/>
        </p:spPr>
        <p:txBody>
          <a:bodyPr wrap="square" rtlCol="0">
            <a:spAutoFit/>
          </a:bodyPr>
          <a:lstStyle/>
          <a:p>
            <a:pPr algn="ctr"/>
            <a:r>
              <a:rPr lang="en-IS" sz="2400" b="1" dirty="0">
                <a:solidFill>
                  <a:schemeClr val="bg1"/>
                </a:solidFill>
                <a:latin typeface="Segoe UI Semibold" panose="020B0502040204020203" pitchFamily="34" charset="0"/>
                <a:cs typeface="Segoe UI Semibold" panose="020B0502040204020203" pitchFamily="34" charset="0"/>
              </a:rPr>
              <a:t>Speaker name</a:t>
            </a:r>
          </a:p>
        </p:txBody>
      </p:sp>
      <p:sp>
        <p:nvSpPr>
          <p:cNvPr id="10" name="TextBox 9">
            <a:extLst>
              <a:ext uri="{FF2B5EF4-FFF2-40B4-BE49-F238E27FC236}">
                <a16:creationId xmlns:a16="http://schemas.microsoft.com/office/drawing/2014/main" id="{537EF9E8-DE02-6691-4582-C5F1F3FE5726}"/>
              </a:ext>
            </a:extLst>
          </p:cNvPr>
          <p:cNvSpPr txBox="1"/>
          <p:nvPr userDrawn="1"/>
        </p:nvSpPr>
        <p:spPr>
          <a:xfrm>
            <a:off x="6758609" y="5020460"/>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Job title</a:t>
            </a:r>
          </a:p>
        </p:txBody>
      </p:sp>
    </p:spTree>
    <p:extLst>
      <p:ext uri="{BB962C8B-B14F-4D97-AF65-F5344CB8AC3E}">
        <p14:creationId xmlns:p14="http://schemas.microsoft.com/office/powerpoint/2010/main" val="315017051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490F9FC8-67C0-D925-2EEF-6A02C4C485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50672125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2CA7279-ED52-D80D-06B3-EF649AF750D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29176008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6712BABA-51B5-E434-495A-10BB6760930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53910997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6347396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6022C95-D592-2E16-274F-A15E32DB120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24905767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105DCC40-FD4A-B55F-0C25-288CF4E617B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370601386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8B739D32-33B0-0BC0-D266-B998ECD162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32435262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03FC60F7-914B-007E-C7DF-1C2CA4A755E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296180669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115968728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96DE2854-8547-45BC-0FC8-7EA7F2AE03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3162779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peaker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5581228-DEE2-41A5-2DC1-F9F234C9B56D}"/>
              </a:ext>
            </a:extLst>
          </p:cNvPr>
          <p:cNvPicPr>
            <a:picLocks noChangeAspect="1"/>
          </p:cNvPicPr>
          <p:nvPr userDrawn="1"/>
        </p:nvPicPr>
        <p:blipFill>
          <a:blip r:embed="rId2"/>
          <a:srcRect/>
          <a:stretch/>
        </p:blipFill>
        <p:spPr>
          <a:xfrm>
            <a:off x="5639" y="1785"/>
            <a:ext cx="12180721" cy="6854429"/>
          </a:xfrm>
          <a:prstGeom prst="rect">
            <a:avLst/>
          </a:prstGeom>
        </p:spPr>
      </p:pic>
      <p:sp>
        <p:nvSpPr>
          <p:cNvPr id="3" name="TextBox 2">
            <a:extLst>
              <a:ext uri="{FF2B5EF4-FFF2-40B4-BE49-F238E27FC236}">
                <a16:creationId xmlns:a16="http://schemas.microsoft.com/office/drawing/2014/main" id="{F99D16A6-9387-FFFC-6C1B-E3E930CCEACC}"/>
              </a:ext>
            </a:extLst>
          </p:cNvPr>
          <p:cNvSpPr txBox="1"/>
          <p:nvPr userDrawn="1"/>
        </p:nvSpPr>
        <p:spPr>
          <a:xfrm>
            <a:off x="6838122" y="2721114"/>
            <a:ext cx="4512365" cy="707886"/>
          </a:xfrm>
          <a:prstGeom prst="rect">
            <a:avLst/>
          </a:prstGeom>
          <a:noFill/>
        </p:spPr>
        <p:txBody>
          <a:bodyPr wrap="square" rtlCol="0">
            <a:spAutoFit/>
          </a:bodyPr>
          <a:lstStyle/>
          <a:p>
            <a:pPr algn="ctr"/>
            <a:r>
              <a:rPr lang="en-IS" sz="4000" b="1" dirty="0">
                <a:solidFill>
                  <a:srgbClr val="361D5C"/>
                </a:solidFill>
                <a:latin typeface="Segoe UI" panose="020B0502040204020203" pitchFamily="34" charset="0"/>
                <a:cs typeface="Segoe UI" panose="020B0502040204020203" pitchFamily="34" charset="0"/>
              </a:rPr>
              <a:t>Session title</a:t>
            </a:r>
          </a:p>
        </p:txBody>
      </p:sp>
      <p:sp>
        <p:nvSpPr>
          <p:cNvPr id="4" name="TextBox 3">
            <a:extLst>
              <a:ext uri="{FF2B5EF4-FFF2-40B4-BE49-F238E27FC236}">
                <a16:creationId xmlns:a16="http://schemas.microsoft.com/office/drawing/2014/main" id="{2A6E7BBE-B147-CC6A-B153-36DDBEFF43FB}"/>
              </a:ext>
            </a:extLst>
          </p:cNvPr>
          <p:cNvSpPr txBox="1"/>
          <p:nvPr userDrawn="1"/>
        </p:nvSpPr>
        <p:spPr>
          <a:xfrm>
            <a:off x="6838122" y="3409122"/>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Session subtitle</a:t>
            </a:r>
          </a:p>
        </p:txBody>
      </p:sp>
      <p:sp>
        <p:nvSpPr>
          <p:cNvPr id="6" name="TextBox 5">
            <a:extLst>
              <a:ext uri="{FF2B5EF4-FFF2-40B4-BE49-F238E27FC236}">
                <a16:creationId xmlns:a16="http://schemas.microsoft.com/office/drawing/2014/main" id="{7379D6A5-7947-910A-FC3F-70B23EFAEF17}"/>
              </a:ext>
            </a:extLst>
          </p:cNvPr>
          <p:cNvSpPr txBox="1"/>
          <p:nvPr userDrawn="1"/>
        </p:nvSpPr>
        <p:spPr>
          <a:xfrm>
            <a:off x="6758610" y="4558795"/>
            <a:ext cx="4512365" cy="461665"/>
          </a:xfrm>
          <a:prstGeom prst="rect">
            <a:avLst/>
          </a:prstGeom>
          <a:noFill/>
        </p:spPr>
        <p:txBody>
          <a:bodyPr wrap="square" rtlCol="0">
            <a:spAutoFit/>
          </a:bodyPr>
          <a:lstStyle/>
          <a:p>
            <a:pPr algn="ctr"/>
            <a:r>
              <a:rPr lang="en-IS" sz="2400" b="1" dirty="0">
                <a:solidFill>
                  <a:srgbClr val="361D5C"/>
                </a:solidFill>
                <a:latin typeface="Segoe UI Semibold" panose="020B0502040204020203" pitchFamily="34" charset="0"/>
                <a:cs typeface="Segoe UI Semibold" panose="020B0502040204020203" pitchFamily="34" charset="0"/>
              </a:rPr>
              <a:t>Speaker name</a:t>
            </a:r>
          </a:p>
        </p:txBody>
      </p:sp>
      <p:sp>
        <p:nvSpPr>
          <p:cNvPr id="7" name="TextBox 6">
            <a:extLst>
              <a:ext uri="{FF2B5EF4-FFF2-40B4-BE49-F238E27FC236}">
                <a16:creationId xmlns:a16="http://schemas.microsoft.com/office/drawing/2014/main" id="{5F0483BD-FC6C-1670-B5D9-77EF994ECB68}"/>
              </a:ext>
            </a:extLst>
          </p:cNvPr>
          <p:cNvSpPr txBox="1"/>
          <p:nvPr userDrawn="1"/>
        </p:nvSpPr>
        <p:spPr>
          <a:xfrm>
            <a:off x="6758609" y="5020460"/>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Job title</a:t>
            </a:r>
          </a:p>
        </p:txBody>
      </p:sp>
    </p:spTree>
    <p:extLst>
      <p:ext uri="{BB962C8B-B14F-4D97-AF65-F5344CB8AC3E}">
        <p14:creationId xmlns:p14="http://schemas.microsoft.com/office/powerpoint/2010/main" val="81573017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E2DF5CBD-0015-C5D0-E388-FAB9DFC8399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18260772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1364075-67F8-0499-DB64-26363AEDBD1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40842596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8C23E2F-20C6-393E-AA59-6FBBF7D75A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74072753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39600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solidFill>
                <a:srgbClr val="323133"/>
              </a:solidFill>
            </a:endParaRPr>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3DBE5FD-79C5-FF75-FED6-59BD4F2673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306683714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48C9E10E-7FC2-7904-432A-C9DB2B5CB4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211676402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327684965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42841330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70738143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295AFFA-4029-6622-7B89-76E43F0D1E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9705770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Speaker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9CF5B02-A261-4D59-EE5B-0CA9B788C82C}"/>
              </a:ext>
            </a:extLst>
          </p:cNvPr>
          <p:cNvPicPr>
            <a:picLocks noChangeAspect="1"/>
          </p:cNvPicPr>
          <p:nvPr userDrawn="1"/>
        </p:nvPicPr>
        <p:blipFill>
          <a:blip r:embed="rId2"/>
          <a:srcRect/>
          <a:stretch/>
        </p:blipFill>
        <p:spPr>
          <a:xfrm>
            <a:off x="8810" y="1785"/>
            <a:ext cx="12174378" cy="6854429"/>
          </a:xfrm>
          <a:prstGeom prst="rect">
            <a:avLst/>
          </a:prstGeom>
        </p:spPr>
      </p:pic>
      <p:sp>
        <p:nvSpPr>
          <p:cNvPr id="8" name="TextBox 7">
            <a:extLst>
              <a:ext uri="{FF2B5EF4-FFF2-40B4-BE49-F238E27FC236}">
                <a16:creationId xmlns:a16="http://schemas.microsoft.com/office/drawing/2014/main" id="{7965F63E-1359-545C-8F7D-BD9734045E2B}"/>
              </a:ext>
            </a:extLst>
          </p:cNvPr>
          <p:cNvSpPr txBox="1"/>
          <p:nvPr userDrawn="1"/>
        </p:nvSpPr>
        <p:spPr>
          <a:xfrm>
            <a:off x="6838122" y="2721114"/>
            <a:ext cx="4512365" cy="707886"/>
          </a:xfrm>
          <a:prstGeom prst="rect">
            <a:avLst/>
          </a:prstGeom>
          <a:noFill/>
        </p:spPr>
        <p:txBody>
          <a:bodyPr wrap="square" rtlCol="0">
            <a:spAutoFit/>
          </a:bodyPr>
          <a:lstStyle/>
          <a:p>
            <a:pPr algn="ctr"/>
            <a:r>
              <a:rPr lang="en-IS" sz="4000" b="1" dirty="0">
                <a:solidFill>
                  <a:schemeClr val="bg1"/>
                </a:solidFill>
                <a:latin typeface="Segoe UI" panose="020B0502040204020203" pitchFamily="34" charset="0"/>
                <a:cs typeface="Segoe UI" panose="020B0502040204020203" pitchFamily="34" charset="0"/>
              </a:rPr>
              <a:t>Session title</a:t>
            </a:r>
          </a:p>
        </p:txBody>
      </p:sp>
      <p:sp>
        <p:nvSpPr>
          <p:cNvPr id="9" name="TextBox 8">
            <a:extLst>
              <a:ext uri="{FF2B5EF4-FFF2-40B4-BE49-F238E27FC236}">
                <a16:creationId xmlns:a16="http://schemas.microsoft.com/office/drawing/2014/main" id="{71B1A35C-0409-C8F5-BE7D-62394360C83D}"/>
              </a:ext>
            </a:extLst>
          </p:cNvPr>
          <p:cNvSpPr txBox="1"/>
          <p:nvPr userDrawn="1"/>
        </p:nvSpPr>
        <p:spPr>
          <a:xfrm>
            <a:off x="6838122" y="3409122"/>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Session subtitle</a:t>
            </a:r>
          </a:p>
        </p:txBody>
      </p:sp>
      <p:sp>
        <p:nvSpPr>
          <p:cNvPr id="10" name="TextBox 9">
            <a:extLst>
              <a:ext uri="{FF2B5EF4-FFF2-40B4-BE49-F238E27FC236}">
                <a16:creationId xmlns:a16="http://schemas.microsoft.com/office/drawing/2014/main" id="{BDA46079-5AC6-BD2B-7171-83F62C7F4635}"/>
              </a:ext>
            </a:extLst>
          </p:cNvPr>
          <p:cNvSpPr txBox="1"/>
          <p:nvPr userDrawn="1"/>
        </p:nvSpPr>
        <p:spPr>
          <a:xfrm>
            <a:off x="6758610" y="4558795"/>
            <a:ext cx="4512365" cy="461665"/>
          </a:xfrm>
          <a:prstGeom prst="rect">
            <a:avLst/>
          </a:prstGeom>
          <a:noFill/>
        </p:spPr>
        <p:txBody>
          <a:bodyPr wrap="square" rtlCol="0">
            <a:spAutoFit/>
          </a:bodyPr>
          <a:lstStyle/>
          <a:p>
            <a:pPr algn="ctr"/>
            <a:r>
              <a:rPr lang="en-IS" sz="2400" b="1" dirty="0">
                <a:solidFill>
                  <a:schemeClr val="bg1"/>
                </a:solidFill>
                <a:latin typeface="Segoe UI Semibold" panose="020B0502040204020203" pitchFamily="34" charset="0"/>
                <a:cs typeface="Segoe UI Semibold" panose="020B0502040204020203" pitchFamily="34" charset="0"/>
              </a:rPr>
              <a:t>Speaker name</a:t>
            </a:r>
          </a:p>
        </p:txBody>
      </p:sp>
      <p:sp>
        <p:nvSpPr>
          <p:cNvPr id="11" name="TextBox 10">
            <a:extLst>
              <a:ext uri="{FF2B5EF4-FFF2-40B4-BE49-F238E27FC236}">
                <a16:creationId xmlns:a16="http://schemas.microsoft.com/office/drawing/2014/main" id="{52BD3D7B-7B84-2FB6-0652-532A1676BAE3}"/>
              </a:ext>
            </a:extLst>
          </p:cNvPr>
          <p:cNvSpPr txBox="1"/>
          <p:nvPr userDrawn="1"/>
        </p:nvSpPr>
        <p:spPr>
          <a:xfrm>
            <a:off x="6758609" y="5020460"/>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Job title</a:t>
            </a:r>
          </a:p>
        </p:txBody>
      </p:sp>
    </p:spTree>
    <p:extLst>
      <p:ext uri="{BB962C8B-B14F-4D97-AF65-F5344CB8AC3E}">
        <p14:creationId xmlns:p14="http://schemas.microsoft.com/office/powerpoint/2010/main" val="162417391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3BC519D1-59D0-96B2-FA55-6B31FB16D8D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60311968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19219931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113897807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267596207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F53D94D2-11F8-0BB7-037B-5EDD8FB429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22122498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5E4EA735-FD69-A983-B0F8-1F6D7308960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122803460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4660776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129583724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700817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71983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373439721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170715496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20297818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1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228206546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79182693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52304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DDB14FA-7509-EA1F-EAA4-4A7E0BB8BB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264395223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490F9FC8-67C0-D925-2EEF-6A02C4C485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337298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2CA7279-ED52-D80D-06B3-EF649AF750D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340400927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6712BABA-51B5-E434-495A-10BB6760930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2249033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1632909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ogo slide/cover">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812F4C1-9107-094E-74BF-AB7B3A3E993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022221" y="2361448"/>
            <a:ext cx="4147558" cy="1707814"/>
          </a:xfrm>
          <a:prstGeom prst="rect">
            <a:avLst/>
          </a:prstGeom>
        </p:spPr>
      </p:pic>
    </p:spTree>
    <p:extLst>
      <p:ext uri="{BB962C8B-B14F-4D97-AF65-F5344CB8AC3E}">
        <p14:creationId xmlns:p14="http://schemas.microsoft.com/office/powerpoint/2010/main" val="45034573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6022C95-D592-2E16-274F-A15E32DB120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14129422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105DCC40-FD4A-B55F-0C25-288CF4E617B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328596692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8B739D32-33B0-0BC0-D266-B998ECD162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305928240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03FC60F7-914B-007E-C7DF-1C2CA4A755E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13613676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89254429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96DE2854-8547-45BC-0FC8-7EA7F2AE03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53976755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E2DF5CBD-0015-C5D0-E388-FAB9DFC8399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3919446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1364075-67F8-0499-DB64-26363AEDBD1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4139967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8C23E2F-20C6-393E-AA59-6FBBF7D75A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180737193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LS Pay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32630789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peaker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ABEB495D-D33F-4B67-34F3-3B068AE15E02}"/>
              </a:ext>
            </a:extLst>
          </p:cNvPr>
          <p:cNvSpPr/>
          <p:nvPr userDrawn="1"/>
        </p:nvSpPr>
        <p:spPr>
          <a:xfrm>
            <a:off x="0" y="0"/>
            <a:ext cx="3546505" cy="15638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405321"/>
            <a:ext cx="4291605" cy="4328398"/>
          </a:xfrm>
          <a:prstGeom prst="rect">
            <a:avLst/>
          </a:prstGeom>
          <a:ln w="15875">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411998" y="5162399"/>
            <a:ext cx="6967370" cy="536559"/>
          </a:xfrm>
          <a:prstGeom prst="rect">
            <a:avLst/>
          </a:prstGeom>
        </p:spPr>
        <p:txBody>
          <a:bodyPr/>
          <a:lstStyle>
            <a:lvl1pPr marL="0" indent="0">
              <a:buNone/>
              <a:defRPr sz="32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411998" y="5698959"/>
            <a:ext cx="6967370" cy="376360"/>
          </a:xfrm>
          <a:prstGeom prst="rect">
            <a:avLst/>
          </a:prstGeom>
        </p:spPr>
        <p:txBody>
          <a:bodyPr/>
          <a:lstStyle>
            <a:lvl1pPr marL="0" indent="0">
              <a:buNone/>
              <a:defRPr sz="24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7" name="Text Placeholder 14">
            <a:extLst>
              <a:ext uri="{FF2B5EF4-FFF2-40B4-BE49-F238E27FC236}">
                <a16:creationId xmlns:a16="http://schemas.microsoft.com/office/drawing/2014/main" id="{B08A129B-8A0B-082D-128A-76A825E51776}"/>
              </a:ext>
            </a:extLst>
          </p:cNvPr>
          <p:cNvSpPr>
            <a:spLocks noGrp="1"/>
          </p:cNvSpPr>
          <p:nvPr>
            <p:ph type="body" sz="quarter" idx="13" hasCustomPrompt="1"/>
          </p:nvPr>
        </p:nvSpPr>
        <p:spPr>
          <a:xfrm>
            <a:off x="411998" y="6076319"/>
            <a:ext cx="6967370" cy="323894"/>
          </a:xfrm>
          <a:prstGeom prst="rect">
            <a:avLst/>
          </a:prstGeom>
        </p:spPr>
        <p:txBody>
          <a:bodyPr/>
          <a:lstStyle>
            <a:lvl1pPr marL="0" indent="0">
              <a:buNone/>
              <a:defRPr sz="18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249033" y="2479536"/>
            <a:ext cx="6397536"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Tree>
    <p:extLst>
      <p:ext uri="{BB962C8B-B14F-4D97-AF65-F5344CB8AC3E}">
        <p14:creationId xmlns:p14="http://schemas.microsoft.com/office/powerpoint/2010/main" val="193101067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S Pay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2" name="Graphic 1">
            <a:extLst>
              <a:ext uri="{FF2B5EF4-FFF2-40B4-BE49-F238E27FC236}">
                <a16:creationId xmlns:a16="http://schemas.microsoft.com/office/drawing/2014/main" id="{F81084D6-F991-95ED-154F-B8E09C80D15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32368113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LS Pay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2" name="Graphic 1">
            <a:extLst>
              <a:ext uri="{FF2B5EF4-FFF2-40B4-BE49-F238E27FC236}">
                <a16:creationId xmlns:a16="http://schemas.microsoft.com/office/drawing/2014/main" id="{6F930613-DED6-6796-1E5C-0896471680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179261773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LS Pay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3" name="Graphic 2">
            <a:extLst>
              <a:ext uri="{FF2B5EF4-FFF2-40B4-BE49-F238E27FC236}">
                <a16:creationId xmlns:a16="http://schemas.microsoft.com/office/drawing/2014/main" id="{5C0AED0D-41FA-4C7C-47EE-10DC61A02F3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210536011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LS Pay 5">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857BA232-5815-F0EB-1378-2B927EC7828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170903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424945059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52999456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slide logo">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FECAD87-55F5-3E44-899A-0565F78A97F8}"/>
              </a:ext>
            </a:extLst>
          </p:cNvPr>
          <p:cNvPicPr>
            <a:picLocks noChangeAspect="1"/>
          </p:cNvPicPr>
          <p:nvPr userDrawn="1"/>
        </p:nvPicPr>
        <p:blipFill>
          <a:blip r:embed="rId2"/>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249221768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itle &amp; presenter white">
    <p:spTree>
      <p:nvGrpSpPr>
        <p:cNvPr id="1" name=""/>
        <p:cNvGrpSpPr/>
        <p:nvPr/>
      </p:nvGrpSpPr>
      <p:grpSpPr>
        <a:xfrm>
          <a:off x="0" y="0"/>
          <a:ext cx="0" cy="0"/>
          <a:chOff x="0" y="0"/>
          <a:chExt cx="0" cy="0"/>
        </a:xfrm>
      </p:grpSpPr>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2"/>
          <a:stretch>
            <a:fillRect/>
          </a:stretch>
        </p:blipFill>
        <p:spPr>
          <a:xfrm rot="13500000">
            <a:off x="5020804" y="2911643"/>
            <a:ext cx="1944243" cy="2225236"/>
          </a:xfrm>
          <a:prstGeom prst="rect">
            <a:avLst/>
          </a:prstGeom>
        </p:spPr>
      </p:pic>
      <p:sp>
        <p:nvSpPr>
          <p:cNvPr id="5" name="Text Placeholder 9">
            <a:extLst>
              <a:ext uri="{FF2B5EF4-FFF2-40B4-BE49-F238E27FC236}">
                <a16:creationId xmlns:a16="http://schemas.microsoft.com/office/drawing/2014/main" id="{0C0CAC74-6C1D-C242-A6AA-ABD9DE74FEF0}"/>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8" name="Text Placeholder 22">
            <a:extLst>
              <a:ext uri="{FF2B5EF4-FFF2-40B4-BE49-F238E27FC236}">
                <a16:creationId xmlns:a16="http://schemas.microsoft.com/office/drawing/2014/main" id="{ED3E2F73-80FA-4740-8CAA-0B947925AD91}"/>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9" name="Text Placeholder 22">
            <a:extLst>
              <a:ext uri="{FF2B5EF4-FFF2-40B4-BE49-F238E27FC236}">
                <a16:creationId xmlns:a16="http://schemas.microsoft.com/office/drawing/2014/main" id="{E7B9EA13-00C9-284F-AAC0-D37B003F432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0" name="Text Placeholder 22">
            <a:extLst>
              <a:ext uri="{FF2B5EF4-FFF2-40B4-BE49-F238E27FC236}">
                <a16:creationId xmlns:a16="http://schemas.microsoft.com/office/drawing/2014/main" id="{4B91F223-E32E-6546-8115-8838534E4414}"/>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 Add contact info</a:t>
            </a:r>
            <a:endParaRPr lang="en-IS" dirty="0"/>
          </a:p>
        </p:txBody>
      </p:sp>
      <p:sp>
        <p:nvSpPr>
          <p:cNvPr id="3" name="Picture Placeholder 7">
            <a:extLst>
              <a:ext uri="{FF2B5EF4-FFF2-40B4-BE49-F238E27FC236}">
                <a16:creationId xmlns:a16="http://schemas.microsoft.com/office/drawing/2014/main" id="{16CF0A54-9D04-2A49-A132-BFDDF84FF291}"/>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latin typeface="Segoe UI" panose="020B0502040204020203" pitchFamily="34" charset="0"/>
                <a:cs typeface="Segoe UI" panose="020B0502040204020203" pitchFamily="34" charset="0"/>
              </a:defRPr>
            </a:lvl1pPr>
          </a:lstStyle>
          <a:p>
            <a:r>
              <a:rPr lang="en-IS" dirty="0"/>
              <a:t>Profile</a:t>
            </a:r>
          </a:p>
        </p:txBody>
      </p:sp>
      <p:pic>
        <p:nvPicPr>
          <p:cNvPr id="12" name="Picture 11" descr="A picture containing night sky&#10;&#10;Description automatically generated">
            <a:extLst>
              <a:ext uri="{FF2B5EF4-FFF2-40B4-BE49-F238E27FC236}">
                <a16:creationId xmlns:a16="http://schemas.microsoft.com/office/drawing/2014/main" id="{EAFAA614-FB71-7C4D-B24A-811B366D76CE}"/>
              </a:ext>
            </a:extLst>
          </p:cNvPr>
          <p:cNvPicPr>
            <a:picLocks noChangeAspect="1"/>
          </p:cNvPicPr>
          <p:nvPr userDrawn="1"/>
        </p:nvPicPr>
        <p:blipFill rotWithShape="1">
          <a:blip r:embed="rId3"/>
          <a:srcRect b="10118"/>
          <a:stretch/>
        </p:blipFill>
        <p:spPr>
          <a:xfrm>
            <a:off x="1823672" y="2736418"/>
            <a:ext cx="1719562" cy="1916023"/>
          </a:xfrm>
          <a:prstGeom prst="rect">
            <a:avLst/>
          </a:prstGeom>
        </p:spPr>
      </p:pic>
      <p:cxnSp>
        <p:nvCxnSpPr>
          <p:cNvPr id="15" name="Straight Connector 14">
            <a:extLst>
              <a:ext uri="{FF2B5EF4-FFF2-40B4-BE49-F238E27FC236}">
                <a16:creationId xmlns:a16="http://schemas.microsoft.com/office/drawing/2014/main" id="{D4A958D9-CAF9-2E4B-ACC3-FAA0463BE006}"/>
              </a:ext>
            </a:extLst>
          </p:cNvPr>
          <p:cNvCxnSpPr>
            <a:cxnSpLocks/>
          </p:cNvCxnSpPr>
          <p:nvPr userDrawn="1"/>
        </p:nvCxnSpPr>
        <p:spPr>
          <a:xfrm>
            <a:off x="1381252" y="1404520"/>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C688575-816C-914A-BC61-D8C49D7F1948}"/>
              </a:ext>
            </a:extLst>
          </p:cNvPr>
          <p:cNvCxnSpPr>
            <a:cxnSpLocks/>
          </p:cNvCxnSpPr>
          <p:nvPr userDrawn="1"/>
        </p:nvCxnSpPr>
        <p:spPr>
          <a:xfrm>
            <a:off x="7524206" y="5133965"/>
            <a:ext cx="3263276"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4684DD9D-D97A-F545-AD6F-32C739EF034B}"/>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err="1">
                <a:solidFill>
                  <a:srgbClr val="004A87"/>
                </a:solidFill>
                <a:latin typeface="Segoe UI" panose="020B0502040204020203" pitchFamily="34" charset="0"/>
                <a:cs typeface="Segoe UI" panose="020B0502040204020203" pitchFamily="34" charset="0"/>
              </a:rPr>
              <a:t>www.LSRetail.com</a:t>
            </a:r>
            <a:endParaRPr lang="en-IS" sz="1000" dirty="0">
              <a:solidFill>
                <a:srgbClr val="004A87"/>
              </a:solidFill>
              <a:latin typeface="Segoe UI" panose="020B0502040204020203" pitchFamily="34" charset="0"/>
              <a:cs typeface="Segoe UI" panose="020B0502040204020203" pitchFamily="34" charset="0"/>
            </a:endParaRPr>
          </a:p>
        </p:txBody>
      </p:sp>
      <p:cxnSp>
        <p:nvCxnSpPr>
          <p:cNvPr id="25" name="Straight Connector 24">
            <a:extLst>
              <a:ext uri="{FF2B5EF4-FFF2-40B4-BE49-F238E27FC236}">
                <a16:creationId xmlns:a16="http://schemas.microsoft.com/office/drawing/2014/main" id="{ADB64D14-4AE8-B041-958B-CEA19A4AC5A7}"/>
              </a:ext>
            </a:extLst>
          </p:cNvPr>
          <p:cNvCxnSpPr>
            <a:cxnSpLocks/>
          </p:cNvCxnSpPr>
          <p:nvPr userDrawn="1"/>
        </p:nvCxnSpPr>
        <p:spPr>
          <a:xfrm>
            <a:off x="1381251"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8" name="Picture 27">
            <a:extLst>
              <a:ext uri="{FF2B5EF4-FFF2-40B4-BE49-F238E27FC236}">
                <a16:creationId xmlns:a16="http://schemas.microsoft.com/office/drawing/2014/main" id="{8B3C5350-8538-884F-93DB-8AD3866783EC}"/>
              </a:ext>
            </a:extLst>
          </p:cNvPr>
          <p:cNvPicPr>
            <a:picLocks noChangeAspect="1"/>
          </p:cNvPicPr>
          <p:nvPr userDrawn="1"/>
        </p:nvPicPr>
        <p:blipFill>
          <a:blip r:embed="rId4"/>
          <a:stretch>
            <a:fillRect/>
          </a:stretch>
        </p:blipFill>
        <p:spPr>
          <a:xfrm>
            <a:off x="8057339" y="2933122"/>
            <a:ext cx="2197004" cy="674022"/>
          </a:xfrm>
          <a:prstGeom prst="rect">
            <a:avLst/>
          </a:prstGeom>
        </p:spPr>
      </p:pic>
    </p:spTree>
    <p:extLst>
      <p:ext uri="{BB962C8B-B14F-4D97-AF65-F5344CB8AC3E}">
        <p14:creationId xmlns:p14="http://schemas.microsoft.com/office/powerpoint/2010/main" val="387256308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amp; 2 presenters white">
    <p:spTree>
      <p:nvGrpSpPr>
        <p:cNvPr id="1" name=""/>
        <p:cNvGrpSpPr/>
        <p:nvPr/>
      </p:nvGrpSpPr>
      <p:grpSpPr>
        <a:xfrm>
          <a:off x="0" y="0"/>
          <a:ext cx="0" cy="0"/>
          <a:chOff x="0" y="0"/>
          <a:chExt cx="0" cy="0"/>
        </a:xfrm>
      </p:grpSpPr>
      <p:pic>
        <p:nvPicPr>
          <p:cNvPr id="54" name="Picture 53">
            <a:extLst>
              <a:ext uri="{FF2B5EF4-FFF2-40B4-BE49-F238E27FC236}">
                <a16:creationId xmlns:a16="http://schemas.microsoft.com/office/drawing/2014/main" id="{25C2E4A4-86DC-F349-8174-F33F78BCF2CC}"/>
              </a:ext>
            </a:extLst>
          </p:cNvPr>
          <p:cNvPicPr>
            <a:picLocks noChangeAspect="1"/>
          </p:cNvPicPr>
          <p:nvPr userDrawn="1"/>
        </p:nvPicPr>
        <p:blipFill rotWithShape="1">
          <a:blip r:embed="rId2"/>
          <a:srcRect l="80835"/>
          <a:stretch/>
        </p:blipFill>
        <p:spPr>
          <a:xfrm rot="16200000">
            <a:off x="2789665" y="-427770"/>
            <a:ext cx="266793" cy="3060352"/>
          </a:xfrm>
          <a:prstGeom prst="rect">
            <a:avLst/>
          </a:prstGeom>
        </p:spPr>
      </p:pic>
      <p:pic>
        <p:nvPicPr>
          <p:cNvPr id="56" name="Picture 55">
            <a:extLst>
              <a:ext uri="{FF2B5EF4-FFF2-40B4-BE49-F238E27FC236}">
                <a16:creationId xmlns:a16="http://schemas.microsoft.com/office/drawing/2014/main" id="{84384870-28EC-4C42-9C28-5339B2271872}"/>
              </a:ext>
            </a:extLst>
          </p:cNvPr>
          <p:cNvPicPr>
            <a:picLocks noChangeAspect="1"/>
          </p:cNvPicPr>
          <p:nvPr userDrawn="1"/>
        </p:nvPicPr>
        <p:blipFill rotWithShape="1">
          <a:blip r:embed="rId2"/>
          <a:srcRect l="80835"/>
          <a:stretch/>
        </p:blipFill>
        <p:spPr>
          <a:xfrm rot="5400000" flipH="1">
            <a:off x="9135542" y="-427769"/>
            <a:ext cx="266793" cy="3060352"/>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3"/>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36" name="Picture 35">
            <a:extLst>
              <a:ext uri="{FF2B5EF4-FFF2-40B4-BE49-F238E27FC236}">
                <a16:creationId xmlns:a16="http://schemas.microsoft.com/office/drawing/2014/main" id="{54FF77D9-269F-BA4D-95F8-FF20C18F6E92}"/>
              </a:ext>
            </a:extLst>
          </p:cNvPr>
          <p:cNvPicPr>
            <a:picLocks noChangeAspect="1"/>
          </p:cNvPicPr>
          <p:nvPr userDrawn="1"/>
        </p:nvPicPr>
        <p:blipFill>
          <a:blip r:embed="rId4"/>
          <a:stretch>
            <a:fillRect/>
          </a:stretch>
        </p:blipFill>
        <p:spPr>
          <a:xfrm>
            <a:off x="5274595" y="465009"/>
            <a:ext cx="1642810" cy="504000"/>
          </a:xfrm>
          <a:prstGeom prst="rect">
            <a:avLst/>
          </a:prstGeom>
        </p:spPr>
      </p:pic>
      <p:sp>
        <p:nvSpPr>
          <p:cNvPr id="46" name="Text Placeholder 22">
            <a:extLst>
              <a:ext uri="{FF2B5EF4-FFF2-40B4-BE49-F238E27FC236}">
                <a16:creationId xmlns:a16="http://schemas.microsoft.com/office/drawing/2014/main" id="{8FC4BAFB-2861-DA47-A210-F9C85BD6EAB5}"/>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47" name="Text Placeholder 22">
            <a:extLst>
              <a:ext uri="{FF2B5EF4-FFF2-40B4-BE49-F238E27FC236}">
                <a16:creationId xmlns:a16="http://schemas.microsoft.com/office/drawing/2014/main" id="{40F7B3BB-8A99-5C42-8141-99767C345FF9}"/>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48" name="Picture Placeholder 7">
            <a:extLst>
              <a:ext uri="{FF2B5EF4-FFF2-40B4-BE49-F238E27FC236}">
                <a16:creationId xmlns:a16="http://schemas.microsoft.com/office/drawing/2014/main" id="{6FCA27B3-5DD3-C143-AAAA-77550CD106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dirty="0"/>
              <a:t>Profile</a:t>
            </a:r>
          </a:p>
        </p:txBody>
      </p:sp>
      <p:cxnSp>
        <p:nvCxnSpPr>
          <p:cNvPr id="49" name="Straight Connector 48">
            <a:extLst>
              <a:ext uri="{FF2B5EF4-FFF2-40B4-BE49-F238E27FC236}">
                <a16:creationId xmlns:a16="http://schemas.microsoft.com/office/drawing/2014/main" id="{E50AEF21-C4E7-4B4A-A55A-2CA9B5B31143}"/>
              </a:ext>
            </a:extLst>
          </p:cNvPr>
          <p:cNvCxnSpPr>
            <a:cxnSpLocks/>
          </p:cNvCxnSpPr>
          <p:nvPr userDrawn="1"/>
        </p:nvCxnSpPr>
        <p:spPr>
          <a:xfrm>
            <a:off x="3125108"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50" name="Text Placeholder 22">
            <a:extLst>
              <a:ext uri="{FF2B5EF4-FFF2-40B4-BE49-F238E27FC236}">
                <a16:creationId xmlns:a16="http://schemas.microsoft.com/office/drawing/2014/main" id="{36B7450C-EB48-F84E-8AE7-D2C3A69434F1}"/>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51" name="Text Placeholder 22">
            <a:extLst>
              <a:ext uri="{FF2B5EF4-FFF2-40B4-BE49-F238E27FC236}">
                <a16:creationId xmlns:a16="http://schemas.microsoft.com/office/drawing/2014/main" id="{28C32758-8533-044D-B91C-82229D10574D}"/>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52" name="Picture Placeholder 7">
            <a:extLst>
              <a:ext uri="{FF2B5EF4-FFF2-40B4-BE49-F238E27FC236}">
                <a16:creationId xmlns:a16="http://schemas.microsoft.com/office/drawing/2014/main" id="{90472264-A9E3-5849-9E1F-95B844B59D80}"/>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dirty="0"/>
              <a:t>Profile</a:t>
            </a:r>
          </a:p>
        </p:txBody>
      </p:sp>
      <p:cxnSp>
        <p:nvCxnSpPr>
          <p:cNvPr id="53" name="Straight Connector 52">
            <a:extLst>
              <a:ext uri="{FF2B5EF4-FFF2-40B4-BE49-F238E27FC236}">
                <a16:creationId xmlns:a16="http://schemas.microsoft.com/office/drawing/2014/main" id="{DD17AB8A-E142-B649-82A6-8D4BC5CDF15A}"/>
              </a:ext>
            </a:extLst>
          </p:cNvPr>
          <p:cNvCxnSpPr>
            <a:cxnSpLocks/>
          </p:cNvCxnSpPr>
          <p:nvPr userDrawn="1"/>
        </p:nvCxnSpPr>
        <p:spPr>
          <a:xfrm>
            <a:off x="7090040"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856630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itle &amp; 3 presenters white">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A10176E2-A4BA-CF4E-A970-B8A596DE487F}"/>
              </a:ext>
            </a:extLst>
          </p:cNvPr>
          <p:cNvPicPr>
            <a:picLocks noChangeAspect="1"/>
          </p:cNvPicPr>
          <p:nvPr userDrawn="1"/>
        </p:nvPicPr>
        <p:blipFill rotWithShape="1">
          <a:blip r:embed="rId2"/>
          <a:srcRect l="80835"/>
          <a:stretch/>
        </p:blipFill>
        <p:spPr>
          <a:xfrm rot="16200000">
            <a:off x="2789665" y="-427770"/>
            <a:ext cx="266793" cy="3060352"/>
          </a:xfrm>
          <a:prstGeom prst="rect">
            <a:avLst/>
          </a:prstGeom>
        </p:spPr>
      </p:pic>
      <p:pic>
        <p:nvPicPr>
          <p:cNvPr id="22" name="Picture 21">
            <a:extLst>
              <a:ext uri="{FF2B5EF4-FFF2-40B4-BE49-F238E27FC236}">
                <a16:creationId xmlns:a16="http://schemas.microsoft.com/office/drawing/2014/main" id="{81F34CA5-E78B-2943-994C-CFEF6011873B}"/>
              </a:ext>
            </a:extLst>
          </p:cNvPr>
          <p:cNvPicPr>
            <a:picLocks noChangeAspect="1"/>
          </p:cNvPicPr>
          <p:nvPr userDrawn="1"/>
        </p:nvPicPr>
        <p:blipFill rotWithShape="1">
          <a:blip r:embed="rId2"/>
          <a:srcRect l="80835"/>
          <a:stretch/>
        </p:blipFill>
        <p:spPr>
          <a:xfrm rot="5400000" flipH="1">
            <a:off x="9135542" y="-427769"/>
            <a:ext cx="266793" cy="3060352"/>
          </a:xfrm>
          <a:prstGeom prst="rect">
            <a:avLst/>
          </a:prstGeom>
        </p:spPr>
      </p:pic>
      <p:pic>
        <p:nvPicPr>
          <p:cNvPr id="23" name="Picture 22">
            <a:extLst>
              <a:ext uri="{FF2B5EF4-FFF2-40B4-BE49-F238E27FC236}">
                <a16:creationId xmlns:a16="http://schemas.microsoft.com/office/drawing/2014/main" id="{193967D2-549A-1D44-B760-D1347B37F058}"/>
              </a:ext>
            </a:extLst>
          </p:cNvPr>
          <p:cNvPicPr>
            <a:picLocks noChangeAspect="1"/>
          </p:cNvPicPr>
          <p:nvPr userDrawn="1"/>
        </p:nvPicPr>
        <p:blipFill>
          <a:blip r:embed="rId3"/>
          <a:stretch>
            <a:fillRect/>
          </a:stretch>
        </p:blipFill>
        <p:spPr>
          <a:xfrm>
            <a:off x="5274595" y="465009"/>
            <a:ext cx="1642810" cy="504000"/>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4"/>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6" name="Text Placeholder 22">
            <a:extLst>
              <a:ext uri="{FF2B5EF4-FFF2-40B4-BE49-F238E27FC236}">
                <a16:creationId xmlns:a16="http://schemas.microsoft.com/office/drawing/2014/main" id="{563C4FC1-AF12-874D-8EBC-2D7BB0D7D51B}"/>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17" name="Text Placeholder 22">
            <a:extLst>
              <a:ext uri="{FF2B5EF4-FFF2-40B4-BE49-F238E27FC236}">
                <a16:creationId xmlns:a16="http://schemas.microsoft.com/office/drawing/2014/main" id="{2E2FDF5F-9FFF-1C43-981C-BD76E3F3588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8" name="Picture Placeholder 7">
            <a:extLst>
              <a:ext uri="{FF2B5EF4-FFF2-40B4-BE49-F238E27FC236}">
                <a16:creationId xmlns:a16="http://schemas.microsoft.com/office/drawing/2014/main" id="{71BAE84D-7B86-BB42-9EB3-D5A8DC32C910}"/>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3C78E71-7820-CD4C-87AC-335D469A66C6}"/>
              </a:ext>
            </a:extLst>
          </p:cNvPr>
          <p:cNvCxnSpPr>
            <a:cxnSpLocks/>
          </p:cNvCxnSpPr>
          <p:nvPr userDrawn="1"/>
        </p:nvCxnSpPr>
        <p:spPr>
          <a:xfrm>
            <a:off x="1130054"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6" name="Text Placeholder 22">
            <a:extLst>
              <a:ext uri="{FF2B5EF4-FFF2-40B4-BE49-F238E27FC236}">
                <a16:creationId xmlns:a16="http://schemas.microsoft.com/office/drawing/2014/main" id="{2C813984-F125-3845-9801-C17FBF5F85FE}"/>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27" name="Text Placeholder 22">
            <a:extLst>
              <a:ext uri="{FF2B5EF4-FFF2-40B4-BE49-F238E27FC236}">
                <a16:creationId xmlns:a16="http://schemas.microsoft.com/office/drawing/2014/main" id="{40179083-6A39-984C-97A8-8F3224679B11}"/>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29" name="Picture Placeholder 7">
            <a:extLst>
              <a:ext uri="{FF2B5EF4-FFF2-40B4-BE49-F238E27FC236}">
                <a16:creationId xmlns:a16="http://schemas.microsoft.com/office/drawing/2014/main" id="{D24F7F13-04F0-2047-B520-0170DFB1989B}"/>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30" name="Straight Connector 29">
            <a:extLst>
              <a:ext uri="{FF2B5EF4-FFF2-40B4-BE49-F238E27FC236}">
                <a16:creationId xmlns:a16="http://schemas.microsoft.com/office/drawing/2014/main" id="{B41AFBCD-7D9A-9743-B3DC-6754EEC4EEDF}"/>
              </a:ext>
            </a:extLst>
          </p:cNvPr>
          <p:cNvCxnSpPr>
            <a:cxnSpLocks/>
          </p:cNvCxnSpPr>
          <p:nvPr userDrawn="1"/>
        </p:nvCxnSpPr>
        <p:spPr>
          <a:xfrm>
            <a:off x="5094986"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31" name="Text Placeholder 22">
            <a:extLst>
              <a:ext uri="{FF2B5EF4-FFF2-40B4-BE49-F238E27FC236}">
                <a16:creationId xmlns:a16="http://schemas.microsoft.com/office/drawing/2014/main" id="{AB829C41-F5FD-A048-AD59-448566EC0AF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32" name="Text Placeholder 22">
            <a:extLst>
              <a:ext uri="{FF2B5EF4-FFF2-40B4-BE49-F238E27FC236}">
                <a16:creationId xmlns:a16="http://schemas.microsoft.com/office/drawing/2014/main" id="{E43DB8D2-8BED-0646-B08B-6D570C6F509F}"/>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33" name="Picture Placeholder 7">
            <a:extLst>
              <a:ext uri="{FF2B5EF4-FFF2-40B4-BE49-F238E27FC236}">
                <a16:creationId xmlns:a16="http://schemas.microsoft.com/office/drawing/2014/main" id="{E1337236-81FD-DD4A-B051-576B0A262CD5}"/>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34" name="Straight Connector 33">
            <a:extLst>
              <a:ext uri="{FF2B5EF4-FFF2-40B4-BE49-F238E27FC236}">
                <a16:creationId xmlns:a16="http://schemas.microsoft.com/office/drawing/2014/main" id="{B6D534B3-E1D2-9E42-8364-9E9294E09727}"/>
              </a:ext>
            </a:extLst>
          </p:cNvPr>
          <p:cNvCxnSpPr>
            <a:cxnSpLocks/>
          </p:cNvCxnSpPr>
          <p:nvPr userDrawn="1"/>
        </p:nvCxnSpPr>
        <p:spPr>
          <a:xfrm>
            <a:off x="9069663"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5065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 speakers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7F29889-7A2C-8F94-CAE9-11B28023FC7D}"/>
              </a:ext>
            </a:extLst>
          </p:cNvPr>
          <p:cNvSpPr/>
          <p:nvPr userDrawn="1"/>
        </p:nvSpPr>
        <p:spPr>
          <a:xfrm rot="5400000">
            <a:off x="-361956" y="361957"/>
            <a:ext cx="1826351"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7" name="Rectangle 26">
            <a:extLst>
              <a:ext uri="{FF2B5EF4-FFF2-40B4-BE49-F238E27FC236}">
                <a16:creationId xmlns:a16="http://schemas.microsoft.com/office/drawing/2014/main" id="{10D6977E-AB56-017E-0E2F-1C370C495DEA}"/>
              </a:ext>
            </a:extLst>
          </p:cNvPr>
          <p:cNvSpPr/>
          <p:nvPr userDrawn="1"/>
        </p:nvSpPr>
        <p:spPr>
          <a:xfrm>
            <a:off x="0" y="3168597"/>
            <a:ext cx="3572142"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83266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621361" y="4972417"/>
            <a:ext cx="4118199" cy="407128"/>
          </a:xfrm>
          <a:prstGeom prst="rect">
            <a:avLst/>
          </a:prstGeom>
        </p:spPr>
        <p:txBody>
          <a:bodyPr/>
          <a:lstStyle>
            <a:lvl1pPr marL="0" indent="0" algn="r">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621361" y="5379545"/>
            <a:ext cx="4118199" cy="316100"/>
          </a:xfrm>
          <a:prstGeom prst="rect">
            <a:avLst/>
          </a:prstGeom>
        </p:spPr>
        <p:txBody>
          <a:bodyPr/>
          <a:lstStyle>
            <a:lvl1pPr marL="0" indent="0" algn="r">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085314" y="3008421"/>
            <a:ext cx="6724974"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2736647" y="275541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3" name="Text Placeholder 14">
            <a:extLst>
              <a:ext uri="{FF2B5EF4-FFF2-40B4-BE49-F238E27FC236}">
                <a16:creationId xmlns:a16="http://schemas.microsoft.com/office/drawing/2014/main" id="{2C52DE1B-8B33-CAB2-5BDF-105F3BFCE4A5}"/>
              </a:ext>
            </a:extLst>
          </p:cNvPr>
          <p:cNvSpPr>
            <a:spLocks noGrp="1"/>
          </p:cNvSpPr>
          <p:nvPr>
            <p:ph type="body" sz="quarter" idx="16" hasCustomPrompt="1"/>
          </p:nvPr>
        </p:nvSpPr>
        <p:spPr>
          <a:xfrm>
            <a:off x="621361" y="5695645"/>
            <a:ext cx="4118199" cy="316100"/>
          </a:xfrm>
          <a:prstGeom prst="rect">
            <a:avLst/>
          </a:prstGeom>
        </p:spPr>
        <p:txBody>
          <a:bodyPr/>
          <a:lstStyle>
            <a:lvl1pPr marL="0" indent="0" algn="r">
              <a:buNone/>
              <a:defRPr sz="14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2617788" y="1236822"/>
            <a:ext cx="4118199" cy="407128"/>
          </a:xfrm>
          <a:prstGeom prst="rect">
            <a:avLst/>
          </a:prstGeom>
        </p:spPr>
        <p:txBody>
          <a:bodyPr/>
          <a:lstStyle>
            <a:lvl1pPr marL="0" indent="0">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2617788" y="1643950"/>
            <a:ext cx="4118199" cy="316100"/>
          </a:xfrm>
          <a:prstGeom prst="rect">
            <a:avLst/>
          </a:prstGeom>
        </p:spPr>
        <p:txBody>
          <a:bodyPr/>
          <a:lstStyle>
            <a:lvl1pPr marL="0" indent="0">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2617788" y="1960050"/>
            <a:ext cx="4118199" cy="316100"/>
          </a:xfrm>
          <a:prstGeom prst="rect">
            <a:avLst/>
          </a:prstGeom>
        </p:spPr>
        <p:txBody>
          <a:bodyPr/>
          <a:lstStyle>
            <a:lvl1pPr marL="0" indent="0">
              <a:buNone/>
              <a:defRPr sz="1400" b="0">
                <a:solidFill>
                  <a:srgbClr val="29B4A9"/>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Tree>
    <p:extLst>
      <p:ext uri="{BB962C8B-B14F-4D97-AF65-F5344CB8AC3E}">
        <p14:creationId xmlns:p14="http://schemas.microsoft.com/office/powerpoint/2010/main" val="254953899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Overview white">
    <p:spTree>
      <p:nvGrpSpPr>
        <p:cNvPr id="1" name=""/>
        <p:cNvGrpSpPr/>
        <p:nvPr/>
      </p:nvGrpSpPr>
      <p:grpSpPr>
        <a:xfrm>
          <a:off x="0" y="0"/>
          <a:ext cx="0" cy="0"/>
          <a:chOff x="0" y="0"/>
          <a:chExt cx="0" cy="0"/>
        </a:xfrm>
      </p:grpSpPr>
      <p:pic>
        <p:nvPicPr>
          <p:cNvPr id="25" name="Picture 24" descr="Shape, circle&#10;&#10;Description automatically generated">
            <a:extLst>
              <a:ext uri="{FF2B5EF4-FFF2-40B4-BE49-F238E27FC236}">
                <a16:creationId xmlns:a16="http://schemas.microsoft.com/office/drawing/2014/main" id="{2A1928E7-EE5D-E44E-A940-AE7CE8EA6208}"/>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28" name="Picture 27">
            <a:extLst>
              <a:ext uri="{FF2B5EF4-FFF2-40B4-BE49-F238E27FC236}">
                <a16:creationId xmlns:a16="http://schemas.microsoft.com/office/drawing/2014/main" id="{54F9B136-56E3-BB47-8135-3E8DBB69F103}"/>
              </a:ext>
            </a:extLst>
          </p:cNvPr>
          <p:cNvPicPr>
            <a:picLocks noChangeAspect="1"/>
          </p:cNvPicPr>
          <p:nvPr userDrawn="1"/>
        </p:nvPicPr>
        <p:blipFill rotWithShape="1">
          <a:blip r:embed="rId3"/>
          <a:srcRect l="50000"/>
          <a:stretch/>
        </p:blipFill>
        <p:spPr>
          <a:xfrm rot="10800000">
            <a:off x="11495953" y="3797648"/>
            <a:ext cx="696047" cy="3060352"/>
          </a:xfrm>
          <a:prstGeom prst="rect">
            <a:avLst/>
          </a:prstGeom>
        </p:spPr>
      </p:pic>
      <p:sp>
        <p:nvSpPr>
          <p:cNvPr id="21" name="Text Placeholder 9">
            <a:extLst>
              <a:ext uri="{FF2B5EF4-FFF2-40B4-BE49-F238E27FC236}">
                <a16:creationId xmlns:a16="http://schemas.microsoft.com/office/drawing/2014/main" id="{F11BBCE6-BA47-734B-9586-CD2D4C36FF62}"/>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Today’s agenda or insert your title</a:t>
            </a:r>
          </a:p>
        </p:txBody>
      </p:sp>
      <p:sp>
        <p:nvSpPr>
          <p:cNvPr id="22" name="Text Placeholder 22">
            <a:extLst>
              <a:ext uri="{FF2B5EF4-FFF2-40B4-BE49-F238E27FC236}">
                <a16:creationId xmlns:a16="http://schemas.microsoft.com/office/drawing/2014/main" id="{1AF7E2AF-C406-F74A-9927-0F75E0DB7829}"/>
              </a:ext>
            </a:extLst>
          </p:cNvPr>
          <p:cNvSpPr>
            <a:spLocks noGrp="1"/>
          </p:cNvSpPr>
          <p:nvPr>
            <p:ph type="body" sz="quarter" idx="12" hasCustomPrompt="1"/>
          </p:nvPr>
        </p:nvSpPr>
        <p:spPr>
          <a:xfrm>
            <a:off x="308340" y="1346768"/>
            <a:ext cx="9417864" cy="5226101"/>
          </a:xfrm>
          <a:prstGeom prst="rect">
            <a:avLst/>
          </a:prstGeom>
        </p:spPr>
        <p:txBody>
          <a:bodyPr/>
          <a:lstStyle>
            <a:lvl1pPr marL="0" indent="0" algn="l">
              <a:lnSpc>
                <a:spcPct val="100000"/>
              </a:lnSpc>
              <a:spcBef>
                <a:spcPts val="0"/>
              </a:spcBef>
              <a:buNone/>
              <a:defRPr sz="24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Insert text</a:t>
            </a:r>
            <a:endParaRPr lang="en-IS" dirty="0"/>
          </a:p>
        </p:txBody>
      </p:sp>
      <p:cxnSp>
        <p:nvCxnSpPr>
          <p:cNvPr id="23" name="Straight Connector 22">
            <a:extLst>
              <a:ext uri="{FF2B5EF4-FFF2-40B4-BE49-F238E27FC236}">
                <a16:creationId xmlns:a16="http://schemas.microsoft.com/office/drawing/2014/main" id="{BB5EC24E-E101-CF40-BB29-E653A3FE457B}"/>
              </a:ext>
            </a:extLst>
          </p:cNvPr>
          <p:cNvCxnSpPr>
            <a:cxnSpLocks/>
          </p:cNvCxnSpPr>
          <p:nvPr userDrawn="1"/>
        </p:nvCxnSpPr>
        <p:spPr>
          <a:xfrm>
            <a:off x="319974" y="397414"/>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D0D126D8-1654-884C-9ED7-85AF26CC8FBA}"/>
              </a:ext>
            </a:extLst>
          </p:cNvPr>
          <p:cNvPicPr>
            <a:picLocks noChangeAspect="1"/>
          </p:cNvPicPr>
          <p:nvPr userDrawn="1"/>
        </p:nvPicPr>
        <p:blipFill>
          <a:blip r:embed="rId4"/>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181312525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asic title and text 1">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308339" y="1060316"/>
            <a:ext cx="11528527" cy="541005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308339" y="266459"/>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Tree>
    <p:extLst>
      <p:ext uri="{BB962C8B-B14F-4D97-AF65-F5344CB8AC3E}">
        <p14:creationId xmlns:p14="http://schemas.microsoft.com/office/powerpoint/2010/main" val="157295296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asic title and text 2">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979568" y="1060316"/>
            <a:ext cx="10857298" cy="499028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a:srcRect l="50000"/>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Tree>
    <p:extLst>
      <p:ext uri="{BB962C8B-B14F-4D97-AF65-F5344CB8AC3E}">
        <p14:creationId xmlns:p14="http://schemas.microsoft.com/office/powerpoint/2010/main" val="18420138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asic title and image">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a:srcRect l="50000"/>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
        <p:nvSpPr>
          <p:cNvPr id="9" name="Picture Placeholder 2">
            <a:extLst>
              <a:ext uri="{FF2B5EF4-FFF2-40B4-BE49-F238E27FC236}">
                <a16:creationId xmlns:a16="http://schemas.microsoft.com/office/drawing/2014/main" id="{CC2E5219-A629-E341-9B3A-392F0C0CA7DB}"/>
              </a:ext>
            </a:extLst>
          </p:cNvPr>
          <p:cNvSpPr>
            <a:spLocks noGrp="1"/>
          </p:cNvSpPr>
          <p:nvPr>
            <p:ph type="pic" sz="quarter" idx="14"/>
          </p:nvPr>
        </p:nvSpPr>
        <p:spPr>
          <a:xfrm>
            <a:off x="979488" y="1060450"/>
            <a:ext cx="10857298" cy="4990154"/>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133653222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 Left image">
    <p:spTree>
      <p:nvGrpSpPr>
        <p:cNvPr id="1" name=""/>
        <p:cNvGrpSpPr/>
        <p:nvPr/>
      </p:nvGrpSpPr>
      <p:grpSpPr>
        <a:xfrm>
          <a:off x="0" y="0"/>
          <a:ext cx="0" cy="0"/>
          <a:chOff x="0" y="0"/>
          <a:chExt cx="0" cy="0"/>
        </a:xfrm>
      </p:grpSpPr>
      <p:pic>
        <p:nvPicPr>
          <p:cNvPr id="27" name="Picture 26" descr="Shape, circle&#10;&#10;Description automatically generated">
            <a:extLst>
              <a:ext uri="{FF2B5EF4-FFF2-40B4-BE49-F238E27FC236}">
                <a16:creationId xmlns:a16="http://schemas.microsoft.com/office/drawing/2014/main" id="{40F26A14-3D69-2E42-8D11-51E7496DF706}"/>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8" name="Picture Placeholder 7">
            <a:extLst>
              <a:ext uri="{FF2B5EF4-FFF2-40B4-BE49-F238E27FC236}">
                <a16:creationId xmlns:a16="http://schemas.microsoft.com/office/drawing/2014/main" id="{CD95FC35-3877-CF40-B721-DCDE03D4EEE0}"/>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0" name="Text Placeholder 9">
            <a:extLst>
              <a:ext uri="{FF2B5EF4-FFF2-40B4-BE49-F238E27FC236}">
                <a16:creationId xmlns:a16="http://schemas.microsoft.com/office/drawing/2014/main" id="{5AE4AD44-F260-EF41-8023-0995F4DAA7A2}"/>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14" name="Picture 13">
            <a:extLst>
              <a:ext uri="{FF2B5EF4-FFF2-40B4-BE49-F238E27FC236}">
                <a16:creationId xmlns:a16="http://schemas.microsoft.com/office/drawing/2014/main" id="{813EBD4C-0B17-4844-8C1D-95614D711B17}"/>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23" name="Text Placeholder 22">
            <a:extLst>
              <a:ext uri="{FF2B5EF4-FFF2-40B4-BE49-F238E27FC236}">
                <a16:creationId xmlns:a16="http://schemas.microsoft.com/office/drawing/2014/main" id="{52903D6C-E2EE-2946-9F42-5A0444AE8FD9}"/>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29" name="Picture 28">
            <a:extLst>
              <a:ext uri="{FF2B5EF4-FFF2-40B4-BE49-F238E27FC236}">
                <a16:creationId xmlns:a16="http://schemas.microsoft.com/office/drawing/2014/main" id="{3979FAEF-CF5D-DA46-BCFE-86B2FC7091F0}"/>
              </a:ext>
            </a:extLst>
          </p:cNvPr>
          <p:cNvPicPr>
            <a:picLocks noChangeAspect="1"/>
          </p:cNvPicPr>
          <p:nvPr userDrawn="1"/>
        </p:nvPicPr>
        <p:blipFill rotWithShape="1">
          <a:blip r:embed="rId4"/>
          <a:srcRect b="89817"/>
          <a:stretch/>
        </p:blipFill>
        <p:spPr>
          <a:xfrm rot="16200000">
            <a:off x="565634" y="3406140"/>
            <a:ext cx="6858000" cy="45719"/>
          </a:xfrm>
          <a:prstGeom prst="rect">
            <a:avLst/>
          </a:prstGeom>
        </p:spPr>
      </p:pic>
    </p:spTree>
    <p:extLst>
      <p:ext uri="{BB962C8B-B14F-4D97-AF65-F5344CB8AC3E}">
        <p14:creationId xmlns:p14="http://schemas.microsoft.com/office/powerpoint/2010/main" val="349398058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Full screen imag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FB09E43-AFF0-FF44-8124-695522FA40B0}"/>
              </a:ext>
            </a:extLst>
          </p:cNvPr>
          <p:cNvSpPr>
            <a:spLocks noGrp="1"/>
          </p:cNvSpPr>
          <p:nvPr>
            <p:ph type="pic" sz="quarter" idx="10"/>
          </p:nvPr>
        </p:nvSpPr>
        <p:spPr>
          <a:xfrm>
            <a:off x="0" y="0"/>
            <a:ext cx="12191999" cy="6858000"/>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340724895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 Left image">
    <p:spTree>
      <p:nvGrpSpPr>
        <p:cNvPr id="1" name=""/>
        <p:cNvGrpSpPr/>
        <p:nvPr/>
      </p:nvGrpSpPr>
      <p:grpSpPr>
        <a:xfrm>
          <a:off x="0" y="0"/>
          <a:ext cx="0" cy="0"/>
          <a:chOff x="0" y="0"/>
          <a:chExt cx="0" cy="0"/>
        </a:xfrm>
      </p:grpSpPr>
      <p:pic>
        <p:nvPicPr>
          <p:cNvPr id="17" name="Picture 16" descr="Shape, circle&#10;&#10;Description automatically generated">
            <a:extLst>
              <a:ext uri="{FF2B5EF4-FFF2-40B4-BE49-F238E27FC236}">
                <a16:creationId xmlns:a16="http://schemas.microsoft.com/office/drawing/2014/main" id="{89214C09-98DD-0A49-B06F-AC4822A562AB}"/>
              </a:ext>
            </a:extLst>
          </p:cNvPr>
          <p:cNvPicPr>
            <a:picLocks noChangeAspect="1"/>
          </p:cNvPicPr>
          <p:nvPr userDrawn="1"/>
        </p:nvPicPr>
        <p:blipFill>
          <a:blip r:embed="rId2"/>
          <a:stretch>
            <a:fillRect/>
          </a:stretch>
        </p:blipFill>
        <p:spPr>
          <a:xfrm>
            <a:off x="9755613" y="3658811"/>
            <a:ext cx="2436387" cy="2788507"/>
          </a:xfrm>
          <a:prstGeom prst="rect">
            <a:avLst/>
          </a:prstGeom>
        </p:spPr>
      </p:pic>
      <p:pic>
        <p:nvPicPr>
          <p:cNvPr id="6" name="Picture 5">
            <a:extLst>
              <a:ext uri="{FF2B5EF4-FFF2-40B4-BE49-F238E27FC236}">
                <a16:creationId xmlns:a16="http://schemas.microsoft.com/office/drawing/2014/main" id="{DFB07AAB-DFA8-7747-B0AB-8AFE607E9E81}"/>
              </a:ext>
            </a:extLst>
          </p:cNvPr>
          <p:cNvPicPr>
            <a:picLocks noChangeAspect="1"/>
          </p:cNvPicPr>
          <p:nvPr userDrawn="1"/>
        </p:nvPicPr>
        <p:blipFill rotWithShape="1">
          <a:blip r:embed="rId3"/>
          <a:srcRect b="10072"/>
          <a:stretch/>
        </p:blipFill>
        <p:spPr>
          <a:xfrm>
            <a:off x="0" y="0"/>
            <a:ext cx="1550148" cy="1728132"/>
          </a:xfrm>
          <a:prstGeom prst="rect">
            <a:avLst/>
          </a:prstGeom>
        </p:spPr>
      </p:pic>
      <p:sp>
        <p:nvSpPr>
          <p:cNvPr id="9" name="Picture Placeholder 8">
            <a:extLst>
              <a:ext uri="{FF2B5EF4-FFF2-40B4-BE49-F238E27FC236}">
                <a16:creationId xmlns:a16="http://schemas.microsoft.com/office/drawing/2014/main" id="{9FF6FC84-DD3B-064C-B507-6104AB8062E2}"/>
              </a:ext>
            </a:extLst>
          </p:cNvPr>
          <p:cNvSpPr>
            <a:spLocks noGrp="1"/>
          </p:cNvSpPr>
          <p:nvPr>
            <p:ph type="pic" sz="quarter" idx="12" hasCustomPrompt="1"/>
          </p:nvPr>
        </p:nvSpPr>
        <p:spPr>
          <a:xfrm>
            <a:off x="318516" y="1987033"/>
            <a:ext cx="5282184" cy="4604508"/>
          </a:xfrm>
          <a:prstGeom prst="rect">
            <a:avLst/>
          </a:prstGeom>
        </p:spPr>
        <p:txBody>
          <a:bodyPr/>
          <a:lstStyle/>
          <a:p>
            <a:r>
              <a:rPr lang="en-IS" dirty="0"/>
              <a:t>Insert photo</a:t>
            </a:r>
          </a:p>
        </p:txBody>
      </p:sp>
      <p:pic>
        <p:nvPicPr>
          <p:cNvPr id="13" name="Picture 12">
            <a:extLst>
              <a:ext uri="{FF2B5EF4-FFF2-40B4-BE49-F238E27FC236}">
                <a16:creationId xmlns:a16="http://schemas.microsoft.com/office/drawing/2014/main" id="{3FE64919-C742-8F42-A3D7-F71C052CD498}"/>
              </a:ext>
            </a:extLst>
          </p:cNvPr>
          <p:cNvPicPr>
            <a:picLocks noChangeAspect="1"/>
          </p:cNvPicPr>
          <p:nvPr userDrawn="1"/>
        </p:nvPicPr>
        <p:blipFill>
          <a:blip r:embed="rId4"/>
          <a:stretch>
            <a:fillRect/>
          </a:stretch>
        </p:blipFill>
        <p:spPr>
          <a:xfrm>
            <a:off x="10734079" y="226156"/>
            <a:ext cx="1457921" cy="612843"/>
          </a:xfrm>
          <a:prstGeom prst="rect">
            <a:avLst/>
          </a:prstGeom>
        </p:spPr>
      </p:pic>
      <p:sp>
        <p:nvSpPr>
          <p:cNvPr id="30" name="Text Placeholder 9">
            <a:extLst>
              <a:ext uri="{FF2B5EF4-FFF2-40B4-BE49-F238E27FC236}">
                <a16:creationId xmlns:a16="http://schemas.microsoft.com/office/drawing/2014/main" id="{D3EA3FEA-DADB-904F-9A7E-D18F028EA78C}"/>
              </a:ext>
            </a:extLst>
          </p:cNvPr>
          <p:cNvSpPr>
            <a:spLocks noGrp="1"/>
          </p:cNvSpPr>
          <p:nvPr>
            <p:ph type="body" sz="quarter" idx="14"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32" name="Text Placeholder 22">
            <a:extLst>
              <a:ext uri="{FF2B5EF4-FFF2-40B4-BE49-F238E27FC236}">
                <a16:creationId xmlns:a16="http://schemas.microsoft.com/office/drawing/2014/main" id="{95ABA20F-0679-8146-AD7C-A70DA5D90D03}"/>
              </a:ext>
            </a:extLst>
          </p:cNvPr>
          <p:cNvSpPr>
            <a:spLocks noGrp="1"/>
          </p:cNvSpPr>
          <p:nvPr>
            <p:ph type="body" sz="quarter" idx="15" hasCustomPrompt="1"/>
          </p:nvPr>
        </p:nvSpPr>
        <p:spPr>
          <a:xfrm>
            <a:off x="5919216" y="1060315"/>
            <a:ext cx="5895391" cy="506481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34" name="Picture 33">
            <a:extLst>
              <a:ext uri="{FF2B5EF4-FFF2-40B4-BE49-F238E27FC236}">
                <a16:creationId xmlns:a16="http://schemas.microsoft.com/office/drawing/2014/main" id="{091C7217-228B-8649-8197-5A81FBE1B3C9}"/>
              </a:ext>
            </a:extLst>
          </p:cNvPr>
          <p:cNvPicPr>
            <a:picLocks noChangeAspect="1"/>
          </p:cNvPicPr>
          <p:nvPr userDrawn="1"/>
        </p:nvPicPr>
        <p:blipFill>
          <a:blip r:embed="rId5"/>
          <a:stretch>
            <a:fillRect/>
          </a:stretch>
        </p:blipFill>
        <p:spPr>
          <a:xfrm rot="10800000">
            <a:off x="5919216" y="6447318"/>
            <a:ext cx="6272784" cy="410682"/>
          </a:xfrm>
          <a:prstGeom prst="rect">
            <a:avLst/>
          </a:prstGeom>
        </p:spPr>
      </p:pic>
    </p:spTree>
    <p:extLst>
      <p:ext uri="{BB962C8B-B14F-4D97-AF65-F5344CB8AC3E}">
        <p14:creationId xmlns:p14="http://schemas.microsoft.com/office/powerpoint/2010/main" val="168434420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DE7C686-6107-B14D-BEDA-E644F5A6707C}"/>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12" name="Picture 11" descr="Shape, circle&#10;&#10;Description automatically generated">
            <a:extLst>
              <a:ext uri="{FF2B5EF4-FFF2-40B4-BE49-F238E27FC236}">
                <a16:creationId xmlns:a16="http://schemas.microsoft.com/office/drawing/2014/main" id="{4B83DC1B-F257-4C49-AFF1-48D5B9D78D15}"/>
              </a:ext>
            </a:extLst>
          </p:cNvPr>
          <p:cNvPicPr>
            <a:picLocks noChangeAspect="1"/>
          </p:cNvPicPr>
          <p:nvPr userDrawn="1"/>
        </p:nvPicPr>
        <p:blipFill>
          <a:blip r:embed="rId2"/>
          <a:stretch>
            <a:fillRect/>
          </a:stretch>
        </p:blipFill>
        <p:spPr>
          <a:xfrm rot="5400000">
            <a:off x="216499" y="3237360"/>
            <a:ext cx="2996002" cy="3429000"/>
          </a:xfrm>
          <a:prstGeom prst="rect">
            <a:avLst/>
          </a:prstGeom>
        </p:spPr>
      </p:pic>
      <p:sp>
        <p:nvSpPr>
          <p:cNvPr id="18" name="Text Placeholder 22">
            <a:extLst>
              <a:ext uri="{FF2B5EF4-FFF2-40B4-BE49-F238E27FC236}">
                <a16:creationId xmlns:a16="http://schemas.microsoft.com/office/drawing/2014/main" id="{67711427-6C1F-5C45-A3CC-526B992D497D}"/>
              </a:ext>
            </a:extLst>
          </p:cNvPr>
          <p:cNvSpPr>
            <a:spLocks noGrp="1"/>
          </p:cNvSpPr>
          <p:nvPr>
            <p:ph type="body" sz="quarter" idx="12" hasCustomPrompt="1"/>
          </p:nvPr>
        </p:nvSpPr>
        <p:spPr>
          <a:xfrm>
            <a:off x="308340" y="1060316"/>
            <a:ext cx="5610877" cy="4990288"/>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4E8B0971-9B65-AD40-976D-BE9B6683DABB}"/>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9" name="Picture Placeholder 8">
            <a:extLst>
              <a:ext uri="{FF2B5EF4-FFF2-40B4-BE49-F238E27FC236}">
                <a16:creationId xmlns:a16="http://schemas.microsoft.com/office/drawing/2014/main" id="{9BD5C897-7901-F144-9118-E62E1C37808C}"/>
              </a:ext>
            </a:extLst>
          </p:cNvPr>
          <p:cNvSpPr>
            <a:spLocks noGrp="1"/>
          </p:cNvSpPr>
          <p:nvPr>
            <p:ph type="pic" sz="quarter" idx="13" hasCustomPrompt="1"/>
          </p:nvPr>
        </p:nvSpPr>
        <p:spPr>
          <a:xfrm>
            <a:off x="6272784" y="1060315"/>
            <a:ext cx="5919216" cy="5797685"/>
          </a:xfrm>
          <a:prstGeom prst="rect">
            <a:avLst/>
          </a:prstGeom>
        </p:spPr>
        <p:txBody>
          <a:bodyPr/>
          <a:lstStyle/>
          <a:p>
            <a:r>
              <a:rPr lang="en-IS" dirty="0"/>
              <a:t>Insert photo</a:t>
            </a:r>
          </a:p>
        </p:txBody>
      </p:sp>
      <p:sp>
        <p:nvSpPr>
          <p:cNvPr id="15" name="Text Placeholder 9">
            <a:extLst>
              <a:ext uri="{FF2B5EF4-FFF2-40B4-BE49-F238E27FC236}">
                <a16:creationId xmlns:a16="http://schemas.microsoft.com/office/drawing/2014/main" id="{641C9129-8E13-854E-B5B6-6A921F976A54}"/>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BE9D4BE1-C57B-544E-B667-EFEC2DA36E28}"/>
              </a:ext>
            </a:extLst>
          </p:cNvPr>
          <p:cNvPicPr>
            <a:picLocks noChangeAspect="1"/>
          </p:cNvPicPr>
          <p:nvPr userDrawn="1"/>
        </p:nvPicPr>
        <p:blipFill>
          <a:blip r:embed="rId4"/>
          <a:stretch>
            <a:fillRect/>
          </a:stretch>
        </p:blipFill>
        <p:spPr>
          <a:xfrm>
            <a:off x="0" y="6447318"/>
            <a:ext cx="6272784" cy="410682"/>
          </a:xfrm>
          <a:prstGeom prst="rect">
            <a:avLst/>
          </a:prstGeom>
        </p:spPr>
      </p:pic>
    </p:spTree>
    <p:extLst>
      <p:ext uri="{BB962C8B-B14F-4D97-AF65-F5344CB8AC3E}">
        <p14:creationId xmlns:p14="http://schemas.microsoft.com/office/powerpoint/2010/main" val="287740169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A550EFB-13BA-1645-AE4B-2C69897D401A}"/>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17" name="Rectangle 16">
            <a:extLst>
              <a:ext uri="{FF2B5EF4-FFF2-40B4-BE49-F238E27FC236}">
                <a16:creationId xmlns:a16="http://schemas.microsoft.com/office/drawing/2014/main" id="{7B282B1A-FE3E-AF4A-965A-E5B943B66D8B}"/>
              </a:ext>
            </a:extLst>
          </p:cNvPr>
          <p:cNvSpPr/>
          <p:nvPr userDrawn="1"/>
        </p:nvSpPr>
        <p:spPr>
          <a:xfrm>
            <a:off x="0" y="4722274"/>
            <a:ext cx="6272784" cy="2135726"/>
          </a:xfrm>
          <a:prstGeom prst="rect">
            <a:avLst/>
          </a:prstGeom>
          <a:solidFill>
            <a:srgbClr val="2658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6" name="Text Placeholder 9">
            <a:extLst>
              <a:ext uri="{FF2B5EF4-FFF2-40B4-BE49-F238E27FC236}">
                <a16:creationId xmlns:a16="http://schemas.microsoft.com/office/drawing/2014/main" id="{3B43D41C-9060-8446-8472-B16DB1B992B1}"/>
              </a:ext>
            </a:extLst>
          </p:cNvPr>
          <p:cNvSpPr>
            <a:spLocks noGrp="1"/>
          </p:cNvSpPr>
          <p:nvPr>
            <p:ph type="body" sz="quarter" idx="11" hasCustomPrompt="1"/>
          </p:nvPr>
        </p:nvSpPr>
        <p:spPr>
          <a:xfrm>
            <a:off x="979569" y="266459"/>
            <a:ext cx="9388796"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9" name="Text Placeholder 22">
            <a:extLst>
              <a:ext uri="{FF2B5EF4-FFF2-40B4-BE49-F238E27FC236}">
                <a16:creationId xmlns:a16="http://schemas.microsoft.com/office/drawing/2014/main" id="{E20276BD-D6D6-3D4C-B95D-E42BB67FED70}"/>
              </a:ext>
            </a:extLst>
          </p:cNvPr>
          <p:cNvSpPr>
            <a:spLocks noGrp="1"/>
          </p:cNvSpPr>
          <p:nvPr>
            <p:ph type="body" sz="quarter" idx="13" hasCustomPrompt="1"/>
          </p:nvPr>
        </p:nvSpPr>
        <p:spPr>
          <a:xfrm>
            <a:off x="472630" y="4722274"/>
            <a:ext cx="5623370" cy="1833070"/>
          </a:xfrm>
          <a:prstGeom prst="rect">
            <a:avLst/>
          </a:prstGeom>
          <a:solidFill>
            <a:srgbClr val="265888"/>
          </a:solidFill>
        </p:spPr>
        <p:txBody>
          <a:bodyPr lIns="144000" tIns="144000" rIns="144000" bIns="144000"/>
          <a:lstStyle>
            <a:lvl1pPr>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chemeClr val="bg1"/>
                </a:solidFill>
                <a:latin typeface="Segoe UI" panose="020B0502040204020203" pitchFamily="34" charset="0"/>
                <a:cs typeface="Segoe UI" panose="020B0502040204020203" pitchFamily="34" charset="0"/>
              </a:defRPr>
            </a:lvl2pPr>
            <a:lvl3pPr>
              <a:spcBef>
                <a:spcPts val="1200"/>
              </a:spcBef>
              <a:buNone/>
              <a:defRPr sz="1800">
                <a:solidFill>
                  <a:schemeClr val="bg1"/>
                </a:solidFill>
                <a:latin typeface="Segoe UI" panose="020B0502040204020203" pitchFamily="34" charset="0"/>
                <a:cs typeface="Segoe UI" panose="020B0502040204020203" pitchFamily="34" charset="0"/>
              </a:defRPr>
            </a:lvl3pPr>
            <a:lvl4pPr>
              <a:spcBef>
                <a:spcPts val="1200"/>
              </a:spcBef>
              <a:buNone/>
              <a:defRPr sz="1600">
                <a:solidFill>
                  <a:schemeClr val="bg1"/>
                </a:solidFill>
                <a:latin typeface="Segoe UI" panose="020B0502040204020203" pitchFamily="34" charset="0"/>
                <a:cs typeface="Segoe UI" panose="020B0502040204020203" pitchFamily="34" charset="0"/>
              </a:defRPr>
            </a:lvl4pPr>
            <a:lvl5pPr>
              <a:spcBef>
                <a:spcPts val="1200"/>
              </a:spcBef>
              <a:buNone/>
              <a:defRPr sz="1600">
                <a:solidFill>
                  <a:schemeClr val="bg1"/>
                </a:solidFill>
                <a:latin typeface="Segoe UI" panose="020B0502040204020203" pitchFamily="34" charset="0"/>
                <a:cs typeface="Segoe UI" panose="020B0502040204020203" pitchFamily="34" charset="0"/>
              </a:defRPr>
            </a:lvl5pPr>
          </a:lstStyle>
          <a:p>
            <a:pPr lvl="0"/>
            <a:r>
              <a:rPr lang="en-GB" dirty="0"/>
              <a:t>Click to add text</a:t>
            </a:r>
          </a:p>
        </p:txBody>
      </p:sp>
      <p:sp>
        <p:nvSpPr>
          <p:cNvPr id="10" name="Text Placeholder 22">
            <a:extLst>
              <a:ext uri="{FF2B5EF4-FFF2-40B4-BE49-F238E27FC236}">
                <a16:creationId xmlns:a16="http://schemas.microsoft.com/office/drawing/2014/main" id="{F4615F8C-FA13-B644-8237-B0CD8FF6A833}"/>
              </a:ext>
            </a:extLst>
          </p:cNvPr>
          <p:cNvSpPr>
            <a:spLocks noGrp="1"/>
          </p:cNvSpPr>
          <p:nvPr>
            <p:ph type="body" sz="quarter" idx="14" hasCustomPrompt="1"/>
          </p:nvPr>
        </p:nvSpPr>
        <p:spPr>
          <a:xfrm>
            <a:off x="979568" y="1060316"/>
            <a:ext cx="5018560" cy="3359302"/>
          </a:xfrm>
          <a:prstGeom prst="rect">
            <a:avLst/>
          </a:prstGeom>
          <a:noFill/>
        </p:spPr>
        <p:txBody>
          <a:bodyPr/>
          <a:lstStyle>
            <a:lvl1pPr marL="0">
              <a:spcBef>
                <a:spcPts val="1200"/>
              </a:spcBef>
              <a:buNone/>
              <a:defRPr sz="24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14" name="Picture 13">
            <a:extLst>
              <a:ext uri="{FF2B5EF4-FFF2-40B4-BE49-F238E27FC236}">
                <a16:creationId xmlns:a16="http://schemas.microsoft.com/office/drawing/2014/main" id="{5076FB1C-E602-9043-86A7-57A67DC8F3D5}"/>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5" name="Picture Placeholder 8">
            <a:extLst>
              <a:ext uri="{FF2B5EF4-FFF2-40B4-BE49-F238E27FC236}">
                <a16:creationId xmlns:a16="http://schemas.microsoft.com/office/drawing/2014/main" id="{BE01D149-7867-2844-B827-613554E2517D}"/>
              </a:ext>
            </a:extLst>
          </p:cNvPr>
          <p:cNvSpPr>
            <a:spLocks noGrp="1"/>
          </p:cNvSpPr>
          <p:nvPr>
            <p:ph type="pic" sz="quarter" idx="15" hasCustomPrompt="1"/>
          </p:nvPr>
        </p:nvSpPr>
        <p:spPr>
          <a:xfrm>
            <a:off x="6272784" y="1060315"/>
            <a:ext cx="5919216" cy="5797685"/>
          </a:xfrm>
          <a:prstGeom prst="rect">
            <a:avLst/>
          </a:prstGeom>
        </p:spPr>
        <p:txBody>
          <a:bodyPr/>
          <a:lstStyle/>
          <a:p>
            <a:r>
              <a:rPr lang="en-IS" dirty="0"/>
              <a:t>Insert photo</a:t>
            </a:r>
          </a:p>
        </p:txBody>
      </p:sp>
      <p:pic>
        <p:nvPicPr>
          <p:cNvPr id="18" name="Picture 17">
            <a:extLst>
              <a:ext uri="{FF2B5EF4-FFF2-40B4-BE49-F238E27FC236}">
                <a16:creationId xmlns:a16="http://schemas.microsoft.com/office/drawing/2014/main" id="{75896BB5-0BE0-3D40-A2D0-C0A589CF9CE4}"/>
              </a:ext>
            </a:extLst>
          </p:cNvPr>
          <p:cNvPicPr>
            <a:picLocks noChangeAspect="1"/>
          </p:cNvPicPr>
          <p:nvPr userDrawn="1"/>
        </p:nvPicPr>
        <p:blipFill rotWithShape="1">
          <a:blip r:embed="rId4"/>
          <a:srcRect l="50000"/>
          <a:stretch/>
        </p:blipFill>
        <p:spPr>
          <a:xfrm>
            <a:off x="-1" y="0"/>
            <a:ext cx="696047" cy="3060352"/>
          </a:xfrm>
          <a:prstGeom prst="rect">
            <a:avLst/>
          </a:prstGeom>
        </p:spPr>
      </p:pic>
    </p:spTree>
    <p:extLst>
      <p:ext uri="{BB962C8B-B14F-4D97-AF65-F5344CB8AC3E}">
        <p14:creationId xmlns:p14="http://schemas.microsoft.com/office/powerpoint/2010/main" val="32281344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 LS Central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sp>
        <p:nvSpPr>
          <p:cNvPr id="20" name="Text Placeholder 9">
            <a:extLst>
              <a:ext uri="{FF2B5EF4-FFF2-40B4-BE49-F238E27FC236}">
                <a16:creationId xmlns:a16="http://schemas.microsoft.com/office/drawing/2014/main" id="{E9BFB44E-D23C-D642-B61B-B1BF0CFAEC7F}"/>
              </a:ext>
            </a:extLst>
          </p:cNvPr>
          <p:cNvSpPr>
            <a:spLocks noGrp="1"/>
          </p:cNvSpPr>
          <p:nvPr>
            <p:ph type="body" sz="quarter" idx="11"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a:srcRect l="69636"/>
          <a:stretch/>
        </p:blipFill>
        <p:spPr>
          <a:xfrm>
            <a:off x="0" y="1595989"/>
            <a:ext cx="410683" cy="2973416"/>
          </a:xfrm>
          <a:prstGeom prst="rect">
            <a:avLst/>
          </a:prstGeom>
        </p:spPr>
      </p:pic>
      <p:sp>
        <p:nvSpPr>
          <p:cNvPr id="23" name="Text Placeholder 22">
            <a:extLst>
              <a:ext uri="{FF2B5EF4-FFF2-40B4-BE49-F238E27FC236}">
                <a16:creationId xmlns:a16="http://schemas.microsoft.com/office/drawing/2014/main" id="{B84A12F1-931A-8B44-8A56-6B526395D10A}"/>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179869661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9.xml"/><Relationship Id="rId13" Type="http://schemas.openxmlformats.org/officeDocument/2006/relationships/slideLayout" Target="../slideLayouts/slideLayout144.xml"/><Relationship Id="rId18" Type="http://schemas.openxmlformats.org/officeDocument/2006/relationships/theme" Target="../theme/theme10.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slideLayout" Target="../slideLayouts/slideLayout143.xml"/><Relationship Id="rId17" Type="http://schemas.openxmlformats.org/officeDocument/2006/relationships/slideLayout" Target="../slideLayouts/slideLayout148.xml"/><Relationship Id="rId2" Type="http://schemas.openxmlformats.org/officeDocument/2006/relationships/slideLayout" Target="../slideLayouts/slideLayout133.xml"/><Relationship Id="rId16" Type="http://schemas.openxmlformats.org/officeDocument/2006/relationships/slideLayout" Target="../slideLayouts/slideLayout147.xml"/><Relationship Id="rId20" Type="http://schemas.openxmlformats.org/officeDocument/2006/relationships/image" Target="../media/image2.png"/><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5" Type="http://schemas.openxmlformats.org/officeDocument/2006/relationships/slideLayout" Target="../slideLayouts/slideLayout146.xml"/><Relationship Id="rId10" Type="http://schemas.openxmlformats.org/officeDocument/2006/relationships/slideLayout" Target="../slideLayouts/slideLayout141.xml"/><Relationship Id="rId19" Type="http://schemas.openxmlformats.org/officeDocument/2006/relationships/image" Target="../media/image1.png"/><Relationship Id="rId4" Type="http://schemas.openxmlformats.org/officeDocument/2006/relationships/slideLayout" Target="../slideLayouts/slideLayout135.xml"/><Relationship Id="rId9" Type="http://schemas.openxmlformats.org/officeDocument/2006/relationships/slideLayout" Target="../slideLayouts/slideLayout140.xml"/><Relationship Id="rId14" Type="http://schemas.openxmlformats.org/officeDocument/2006/relationships/slideLayout" Target="../slideLayouts/slideLayout145.xml"/></Relationships>
</file>

<file path=ppt/slideMasters/_rels/slideMaster1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51.xml"/><Relationship Id="rId7" Type="http://schemas.openxmlformats.org/officeDocument/2006/relationships/theme" Target="../theme/theme11.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5" Type="http://schemas.openxmlformats.org/officeDocument/2006/relationships/slideLayout" Target="../slideLayouts/slideLayout153.xml"/><Relationship Id="rId4" Type="http://schemas.openxmlformats.org/officeDocument/2006/relationships/slideLayout" Target="../slideLayouts/slideLayout152.xml"/><Relationship Id="rId9"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28.emf"/><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image" Target="../media/image60.jpeg"/><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theme" Target="../theme/theme12.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image" Target="../media/image29.emf"/></Relationships>
</file>

<file path=ppt/slideMasters/_rels/slideMaster13.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67.xml"/><Relationship Id="rId7" Type="http://schemas.openxmlformats.org/officeDocument/2006/relationships/theme" Target="../theme/theme13.xml"/><Relationship Id="rId2" Type="http://schemas.openxmlformats.org/officeDocument/2006/relationships/slideLayout" Target="../slideLayouts/slideLayout166.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5" Type="http://schemas.openxmlformats.org/officeDocument/2006/relationships/slideLayout" Target="../slideLayouts/slideLayout169.xml"/><Relationship Id="rId4" Type="http://schemas.openxmlformats.org/officeDocument/2006/relationships/slideLayout" Target="../slideLayouts/slideLayout168.xml"/><Relationship Id="rId9"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4.xml"/><Relationship Id="rId13" Type="http://schemas.openxmlformats.org/officeDocument/2006/relationships/slideLayout" Target="../slideLayouts/slideLayout19.xml"/><Relationship Id="rId18" Type="http://schemas.openxmlformats.org/officeDocument/2006/relationships/image" Target="../media/image2.png"/><Relationship Id="rId3" Type="http://schemas.openxmlformats.org/officeDocument/2006/relationships/slideLayout" Target="../slideLayouts/slideLayout9.xml"/><Relationship Id="rId7" Type="http://schemas.openxmlformats.org/officeDocument/2006/relationships/slideLayout" Target="../slideLayouts/slideLayout13.xml"/><Relationship Id="rId12" Type="http://schemas.openxmlformats.org/officeDocument/2006/relationships/slideLayout" Target="../slideLayouts/slideLayout18.xml"/><Relationship Id="rId17" Type="http://schemas.openxmlformats.org/officeDocument/2006/relationships/image" Target="../media/image1.png"/><Relationship Id="rId2" Type="http://schemas.openxmlformats.org/officeDocument/2006/relationships/slideLayout" Target="../slideLayouts/slideLayout8.xml"/><Relationship Id="rId16" Type="http://schemas.openxmlformats.org/officeDocument/2006/relationships/theme" Target="../theme/theme2.x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slideLayout" Target="../slideLayouts/slideLayout17.xml"/><Relationship Id="rId5" Type="http://schemas.openxmlformats.org/officeDocument/2006/relationships/slideLayout" Target="../slideLayouts/slideLayout11.xml"/><Relationship Id="rId15" Type="http://schemas.openxmlformats.org/officeDocument/2006/relationships/slideLayout" Target="../slideLayouts/slideLayout21.xml"/><Relationship Id="rId10" Type="http://schemas.openxmlformats.org/officeDocument/2006/relationships/slideLayout" Target="../slideLayouts/slideLayout16.xml"/><Relationship Id="rId4" Type="http://schemas.openxmlformats.org/officeDocument/2006/relationships/slideLayout" Target="../slideLayouts/slideLayout10.xml"/><Relationship Id="rId9" Type="http://schemas.openxmlformats.org/officeDocument/2006/relationships/slideLayout" Target="../slideLayouts/slideLayout15.xml"/><Relationship Id="rId14"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24.xml"/><Relationship Id="rId7" Type="http://schemas.openxmlformats.org/officeDocument/2006/relationships/theme" Target="../theme/theme3.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5" Type="http://schemas.openxmlformats.org/officeDocument/2006/relationships/slideLayout" Target="../slideLayouts/slideLayout26.xml"/><Relationship Id="rId4" Type="http://schemas.openxmlformats.org/officeDocument/2006/relationships/slideLayout" Target="../slideLayouts/slideLayout25.xml"/><Relationship Id="rId9" Type="http://schemas.openxmlformats.org/officeDocument/2006/relationships/image" Target="../media/image2.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image" Target="../media/image11.svg"/><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image" Target="../media/image10.png"/><Relationship Id="rId2" Type="http://schemas.openxmlformats.org/officeDocument/2006/relationships/slideLayout" Target="../slideLayouts/slideLayout29.xml"/><Relationship Id="rId16" Type="http://schemas.openxmlformats.org/officeDocument/2006/relationships/theme" Target="../theme/theme4.xml"/><Relationship Id="rId20" Type="http://schemas.openxmlformats.org/officeDocument/2006/relationships/image" Target="../media/image2.png"/><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10" Type="http://schemas.openxmlformats.org/officeDocument/2006/relationships/slideLayout" Target="../slideLayouts/slideLayout37.xml"/><Relationship Id="rId19" Type="http://schemas.openxmlformats.org/officeDocument/2006/relationships/image" Target="../media/image1.png"/><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image" Target="../media/image13.svg"/><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image" Target="../media/image12.png"/><Relationship Id="rId2" Type="http://schemas.openxmlformats.org/officeDocument/2006/relationships/slideLayout" Target="../slideLayouts/slideLayout44.xml"/><Relationship Id="rId16" Type="http://schemas.openxmlformats.org/officeDocument/2006/relationships/theme" Target="../theme/theme5.xml"/><Relationship Id="rId20" Type="http://schemas.openxmlformats.org/officeDocument/2006/relationships/image" Target="../media/image2.png"/><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10" Type="http://schemas.openxmlformats.org/officeDocument/2006/relationships/slideLayout" Target="../slideLayouts/slideLayout52.xml"/><Relationship Id="rId19" Type="http://schemas.openxmlformats.org/officeDocument/2006/relationships/image" Target="../media/image1.png"/><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60.xml"/><Relationship Id="rId7"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5" Type="http://schemas.openxmlformats.org/officeDocument/2006/relationships/slideLayout" Target="../slideLayouts/slideLayout62.xml"/><Relationship Id="rId4" Type="http://schemas.openxmlformats.org/officeDocument/2006/relationships/slideLayout" Target="../slideLayouts/slideLayout61.xml"/><Relationship Id="rId9" Type="http://schemas.openxmlformats.org/officeDocument/2006/relationships/image" Target="../media/image2.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26" Type="http://schemas.openxmlformats.org/officeDocument/2006/relationships/image" Target="../media/image2.png"/><Relationship Id="rId3" Type="http://schemas.openxmlformats.org/officeDocument/2006/relationships/slideLayout" Target="../slideLayouts/slideLayout66.xml"/><Relationship Id="rId21" Type="http://schemas.openxmlformats.org/officeDocument/2006/relationships/slideLayout" Target="../slideLayouts/slideLayout84.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5" Type="http://schemas.openxmlformats.org/officeDocument/2006/relationships/image" Target="../media/image1.png"/><Relationship Id="rId2" Type="http://schemas.openxmlformats.org/officeDocument/2006/relationships/slideLayout" Target="../slideLayouts/slideLayout65.xml"/><Relationship Id="rId16" Type="http://schemas.openxmlformats.org/officeDocument/2006/relationships/slideLayout" Target="../slideLayouts/slideLayout79.xml"/><Relationship Id="rId20" Type="http://schemas.openxmlformats.org/officeDocument/2006/relationships/slideLayout" Target="../slideLayouts/slideLayout83.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24" Type="http://schemas.openxmlformats.org/officeDocument/2006/relationships/image" Target="../media/image11.svg"/><Relationship Id="rId5" Type="http://schemas.openxmlformats.org/officeDocument/2006/relationships/slideLayout" Target="../slideLayouts/slideLayout68.xml"/><Relationship Id="rId15" Type="http://schemas.openxmlformats.org/officeDocument/2006/relationships/slideLayout" Target="../slideLayouts/slideLayout78.xml"/><Relationship Id="rId23" Type="http://schemas.openxmlformats.org/officeDocument/2006/relationships/image" Target="../media/image10.png"/><Relationship Id="rId10" Type="http://schemas.openxmlformats.org/officeDocument/2006/relationships/slideLayout" Target="../slideLayouts/slideLayout73.xml"/><Relationship Id="rId19" Type="http://schemas.openxmlformats.org/officeDocument/2006/relationships/slideLayout" Target="../slideLayouts/slideLayout82.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slideLayout" Target="../slideLayouts/slideLayout77.xml"/><Relationship Id="rId22"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26" Type="http://schemas.openxmlformats.org/officeDocument/2006/relationships/slideLayout" Target="../slideLayouts/slideLayout110.xml"/><Relationship Id="rId3" Type="http://schemas.openxmlformats.org/officeDocument/2006/relationships/slideLayout" Target="../slideLayouts/slideLayout87.xml"/><Relationship Id="rId21" Type="http://schemas.openxmlformats.org/officeDocument/2006/relationships/slideLayout" Target="../slideLayouts/slideLayout105.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29" Type="http://schemas.openxmlformats.org/officeDocument/2006/relationships/image" Target="../media/image28.emf"/><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24" Type="http://schemas.openxmlformats.org/officeDocument/2006/relationships/slideLayout" Target="../slideLayouts/slideLayout108.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theme" Target="../theme/theme8.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 Id="rId30" Type="http://schemas.openxmlformats.org/officeDocument/2006/relationships/image" Target="../media/image29.emf"/></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3" Type="http://schemas.openxmlformats.org/officeDocument/2006/relationships/slideLayout" Target="../slideLayouts/slideLayout114.xml"/><Relationship Id="rId21" Type="http://schemas.openxmlformats.org/officeDocument/2006/relationships/theme" Target="../theme/theme9.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5" Type="http://schemas.openxmlformats.org/officeDocument/2006/relationships/image" Target="../media/image2.png"/><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image" Target="../media/image1.png"/><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image" Target="../media/image13.svg"/><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image" Target="../media/image1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3283444625"/>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30" r:id="rId3"/>
    <p:sldLayoutId id="2147483666" r:id="rId4"/>
    <p:sldLayoutId id="2147483731" r:id="rId5"/>
    <p:sldLayoutId id="2147483660"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2040443003"/>
      </p:ext>
    </p:extLst>
  </p:cSld>
  <p:clrMap bg1="lt1" tx1="dk1" bg2="lt2" tx2="dk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 id="2147483825" r:id="rId16"/>
    <p:sldLayoutId id="2147483826" r:id="rId17"/>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E7D27EF-E9EF-19AA-87D9-1B6834993C1B}"/>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2171575599"/>
      </p:ext>
    </p:extLst>
  </p:cSld>
  <p:clrMap bg1="lt1" tx1="dk1" bg2="lt2" tx2="dk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2">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A6B38-15F0-5F48-88B1-EBD49EC2DDA9}"/>
              </a:ext>
            </a:extLst>
          </p:cNvPr>
          <p:cNvPicPr>
            <a:picLocks noChangeAspect="1"/>
          </p:cNvPicPr>
          <p:nvPr userDrawn="1"/>
        </p:nvPicPr>
        <p:blipFill rotWithShape="1">
          <a:blip r:embed="rId13"/>
          <a:srcRect l="94215"/>
          <a:stretch/>
        </p:blipFill>
        <p:spPr>
          <a:xfrm>
            <a:off x="-395112" y="620"/>
            <a:ext cx="261715" cy="6857380"/>
          </a:xfrm>
          <a:prstGeom prst="rect">
            <a:avLst/>
          </a:prstGeom>
        </p:spPr>
      </p:pic>
      <p:pic>
        <p:nvPicPr>
          <p:cNvPr id="8" name="Picture 7">
            <a:extLst>
              <a:ext uri="{FF2B5EF4-FFF2-40B4-BE49-F238E27FC236}">
                <a16:creationId xmlns:a16="http://schemas.microsoft.com/office/drawing/2014/main" id="{23EE553C-8DB8-204E-9439-2DDB16BFDBE9}"/>
              </a:ext>
            </a:extLst>
          </p:cNvPr>
          <p:cNvPicPr>
            <a:picLocks noChangeAspect="1"/>
          </p:cNvPicPr>
          <p:nvPr userDrawn="1"/>
        </p:nvPicPr>
        <p:blipFill rotWithShape="1">
          <a:blip r:embed="rId14"/>
          <a:srcRect r="93997"/>
          <a:stretch/>
        </p:blipFill>
        <p:spPr>
          <a:xfrm>
            <a:off x="12306211" y="0"/>
            <a:ext cx="261715" cy="6857380"/>
          </a:xfrm>
          <a:prstGeom prst="rect">
            <a:avLst/>
          </a:prstGeom>
        </p:spPr>
      </p:pic>
    </p:spTree>
    <p:extLst>
      <p:ext uri="{BB962C8B-B14F-4D97-AF65-F5344CB8AC3E}">
        <p14:creationId xmlns:p14="http://schemas.microsoft.com/office/powerpoint/2010/main" val="1885857562"/>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862825861"/>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17"/>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18"/>
          <a:srcRect/>
          <a:stretch/>
        </p:blipFill>
        <p:spPr>
          <a:xfrm>
            <a:off x="12235472" y="0"/>
            <a:ext cx="88900" cy="6858000"/>
          </a:xfrm>
          <a:prstGeom prst="rect">
            <a:avLst/>
          </a:prstGeom>
        </p:spPr>
      </p:pic>
    </p:spTree>
    <p:extLst>
      <p:ext uri="{BB962C8B-B14F-4D97-AF65-F5344CB8AC3E}">
        <p14:creationId xmlns:p14="http://schemas.microsoft.com/office/powerpoint/2010/main" val="3515108469"/>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51712641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9000">
              <a:srgbClr val="200C3B"/>
            </a:gs>
          </a:gsLst>
          <a:lin ang="5400000" scaled="1"/>
        </a:gra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91C4C19A-0357-F8C2-A1CB-FAA6583E37C8}"/>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9A69F154-45FA-B773-BDF7-BE175E07F61B}"/>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3395751917"/>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707" r:id="rId5"/>
    <p:sldLayoutId id="2147483673" r:id="rId6"/>
    <p:sldLayoutId id="2147483674" r:id="rId7"/>
    <p:sldLayoutId id="2147483675" r:id="rId8"/>
    <p:sldLayoutId id="2147483676" r:id="rId9"/>
    <p:sldLayoutId id="2147483708" r:id="rId10"/>
    <p:sldLayoutId id="2147483677" r:id="rId11"/>
    <p:sldLayoutId id="2147483678" r:id="rId12"/>
    <p:sldLayoutId id="2147483679" r:id="rId13"/>
    <p:sldLayoutId id="2147483680" r:id="rId14"/>
    <p:sldLayoutId id="2147483709"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B6A676C9-CF98-086A-0B38-6B4EEA03177B}"/>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6E4B95C1-875E-3529-235E-A1765AF87032}"/>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3213520906"/>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710" r:id="rId5"/>
    <p:sldLayoutId id="2147483697" r:id="rId6"/>
    <p:sldLayoutId id="2147483698" r:id="rId7"/>
    <p:sldLayoutId id="2147483699" r:id="rId8"/>
    <p:sldLayoutId id="2147483700" r:id="rId9"/>
    <p:sldLayoutId id="2147483711" r:id="rId10"/>
    <p:sldLayoutId id="2147483701" r:id="rId11"/>
    <p:sldLayoutId id="2147483702" r:id="rId12"/>
    <p:sldLayoutId id="2147483703" r:id="rId13"/>
    <p:sldLayoutId id="2147483704" r:id="rId14"/>
    <p:sldLayoutId id="2147483712"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2462876884"/>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9000">
              <a:srgbClr val="200C3B"/>
            </a:gs>
          </a:gsLst>
          <a:lin ang="5400000" scaled="1"/>
        </a:gra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23" cstate="screen">
            <a:extLst>
              <a:ext uri="{28A0092B-C50C-407E-A947-70E740481C1C}">
                <a14:useLocalDpi xmlns:a14="http://schemas.microsoft.com/office/drawing/2010/main"/>
              </a:ext>
              <a:ext uri="{96DAC541-7B7A-43D3-8B79-37D633B846F1}">
                <asvg:svgBlip xmlns:asvg="http://schemas.microsoft.com/office/drawing/2016/SVG/main" r:embed="rId24"/>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91C4C19A-0357-F8C2-A1CB-FAA6583E37C8}"/>
              </a:ext>
            </a:extLst>
          </p:cNvPr>
          <p:cNvPicPr>
            <a:picLocks noChangeAspect="1"/>
          </p:cNvPicPr>
          <p:nvPr userDrawn="1"/>
        </p:nvPicPr>
        <p:blipFill>
          <a:blip r:embed="rId25"/>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9A69F154-45FA-B773-BDF7-BE175E07F61B}"/>
              </a:ext>
            </a:extLst>
          </p:cNvPr>
          <p:cNvPicPr>
            <a:picLocks noChangeAspect="1"/>
          </p:cNvPicPr>
          <p:nvPr userDrawn="1"/>
        </p:nvPicPr>
        <p:blipFill>
          <a:blip r:embed="rId26"/>
          <a:srcRect/>
          <a:stretch/>
        </p:blipFill>
        <p:spPr>
          <a:xfrm>
            <a:off x="12235472" y="0"/>
            <a:ext cx="88900" cy="6858000"/>
          </a:xfrm>
          <a:prstGeom prst="rect">
            <a:avLst/>
          </a:prstGeom>
        </p:spPr>
      </p:pic>
    </p:spTree>
    <p:extLst>
      <p:ext uri="{BB962C8B-B14F-4D97-AF65-F5344CB8AC3E}">
        <p14:creationId xmlns:p14="http://schemas.microsoft.com/office/powerpoint/2010/main" val="2359333556"/>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 id="2147483751" r:id="rId12"/>
    <p:sldLayoutId id="2147483752" r:id="rId13"/>
    <p:sldLayoutId id="2147483753" r:id="rId14"/>
    <p:sldLayoutId id="2147483754" r:id="rId15"/>
    <p:sldLayoutId id="2147483755" r:id="rId16"/>
    <p:sldLayoutId id="2147483756" r:id="rId17"/>
    <p:sldLayoutId id="2147483757" r:id="rId18"/>
    <p:sldLayoutId id="2147483758" r:id="rId19"/>
    <p:sldLayoutId id="2147483759" r:id="rId20"/>
    <p:sldLayoutId id="2147483834" r:id="rId21"/>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B68973D-753B-A34B-B3D8-CA0AC2FC9702}"/>
              </a:ext>
            </a:extLst>
          </p:cNvPr>
          <p:cNvPicPr>
            <a:picLocks noChangeAspect="1"/>
          </p:cNvPicPr>
          <p:nvPr userDrawn="1"/>
        </p:nvPicPr>
        <p:blipFill rotWithShape="1">
          <a:blip r:embed="rId29"/>
          <a:srcRect l="94737" r="2385"/>
          <a:stretch/>
        </p:blipFill>
        <p:spPr>
          <a:xfrm>
            <a:off x="-152400" y="620"/>
            <a:ext cx="130176" cy="6857380"/>
          </a:xfrm>
          <a:prstGeom prst="rect">
            <a:avLst/>
          </a:prstGeom>
        </p:spPr>
      </p:pic>
      <p:pic>
        <p:nvPicPr>
          <p:cNvPr id="5" name="Picture 4">
            <a:extLst>
              <a:ext uri="{FF2B5EF4-FFF2-40B4-BE49-F238E27FC236}">
                <a16:creationId xmlns:a16="http://schemas.microsoft.com/office/drawing/2014/main" id="{A0DE76C8-B506-CB44-92BC-B22CBE92095A}"/>
              </a:ext>
            </a:extLst>
          </p:cNvPr>
          <p:cNvPicPr>
            <a:picLocks noChangeAspect="1"/>
          </p:cNvPicPr>
          <p:nvPr userDrawn="1"/>
        </p:nvPicPr>
        <p:blipFill rotWithShape="1">
          <a:blip r:embed="rId30"/>
          <a:srcRect l="2366" r="94648"/>
          <a:stretch/>
        </p:blipFill>
        <p:spPr>
          <a:xfrm>
            <a:off x="12214220" y="0"/>
            <a:ext cx="130176" cy="6857380"/>
          </a:xfrm>
          <a:prstGeom prst="rect">
            <a:avLst/>
          </a:prstGeom>
        </p:spPr>
      </p:pic>
    </p:spTree>
    <p:extLst>
      <p:ext uri="{BB962C8B-B14F-4D97-AF65-F5344CB8AC3E}">
        <p14:creationId xmlns:p14="http://schemas.microsoft.com/office/powerpoint/2010/main" val="3104696468"/>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 id="2147483776" r:id="rId16"/>
    <p:sldLayoutId id="2147483777" r:id="rId17"/>
    <p:sldLayoutId id="2147483778" r:id="rId18"/>
    <p:sldLayoutId id="2147483779" r:id="rId19"/>
    <p:sldLayoutId id="2147483780" r:id="rId20"/>
    <p:sldLayoutId id="2147483781" r:id="rId21"/>
    <p:sldLayoutId id="2147483782" r:id="rId22"/>
    <p:sldLayoutId id="2147483783" r:id="rId23"/>
    <p:sldLayoutId id="2147483784" r:id="rId24"/>
    <p:sldLayoutId id="2147483785" r:id="rId25"/>
    <p:sldLayoutId id="2147483786" r:id="rId26"/>
    <p:sldLayoutId id="2147483787"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22" cstate="screen">
            <a:extLst>
              <a:ext uri="{28A0092B-C50C-407E-A947-70E740481C1C}">
                <a14:useLocalDpi xmlns:a14="http://schemas.microsoft.com/office/drawing/2010/main"/>
              </a:ext>
              <a:ext uri="{96DAC541-7B7A-43D3-8B79-37D633B846F1}">
                <asvg:svgBlip xmlns:asvg="http://schemas.microsoft.com/office/drawing/2016/SVG/main" r:embed="rId23"/>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B6A676C9-CF98-086A-0B38-6B4EEA03177B}"/>
              </a:ext>
            </a:extLst>
          </p:cNvPr>
          <p:cNvPicPr>
            <a:picLocks noChangeAspect="1"/>
          </p:cNvPicPr>
          <p:nvPr userDrawn="1"/>
        </p:nvPicPr>
        <p:blipFill>
          <a:blip r:embed="rId24"/>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6E4B95C1-875E-3529-235E-A1765AF87032}"/>
              </a:ext>
            </a:extLst>
          </p:cNvPr>
          <p:cNvPicPr>
            <a:picLocks noChangeAspect="1"/>
          </p:cNvPicPr>
          <p:nvPr userDrawn="1"/>
        </p:nvPicPr>
        <p:blipFill>
          <a:blip r:embed="rId25"/>
          <a:srcRect/>
          <a:stretch/>
        </p:blipFill>
        <p:spPr>
          <a:xfrm>
            <a:off x="12235472" y="0"/>
            <a:ext cx="88900" cy="6858000"/>
          </a:xfrm>
          <a:prstGeom prst="rect">
            <a:avLst/>
          </a:prstGeom>
        </p:spPr>
      </p:pic>
    </p:spTree>
    <p:extLst>
      <p:ext uri="{BB962C8B-B14F-4D97-AF65-F5344CB8AC3E}">
        <p14:creationId xmlns:p14="http://schemas.microsoft.com/office/powerpoint/2010/main" val="2247177052"/>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 id="2147483801" r:id="rId13"/>
    <p:sldLayoutId id="2147483802" r:id="rId14"/>
    <p:sldLayoutId id="2147483803" r:id="rId15"/>
    <p:sldLayoutId id="2147483804" r:id="rId16"/>
    <p:sldLayoutId id="2147483805" r:id="rId17"/>
    <p:sldLayoutId id="2147483806" r:id="rId18"/>
    <p:sldLayoutId id="2147483807" r:id="rId19"/>
    <p:sldLayoutId id="2147483808" r:id="rId20"/>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2.xml"/></Relationships>
</file>

<file path=ppt/slides/_rels/slide10.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notesSlide" Target="../notesSlides/notesSlide9.xml"/><Relationship Id="rId1" Type="http://schemas.openxmlformats.org/officeDocument/2006/relationships/slideLayout" Target="../slideLayouts/slideLayout95.xml"/></Relationships>
</file>

<file path=ppt/slides/_rels/slide11.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notesSlide" Target="../notesSlides/notesSlide10.xml"/><Relationship Id="rId1" Type="http://schemas.openxmlformats.org/officeDocument/2006/relationships/slideLayout" Target="../slideLayouts/slideLayout128.xml"/></Relationships>
</file>

<file path=ppt/slides/_rels/slide1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1.xml"/><Relationship Id="rId1" Type="http://schemas.openxmlformats.org/officeDocument/2006/relationships/slideLayout" Target="../slideLayouts/slideLayout12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3.xml"/></Relationships>
</file>

<file path=ppt/slides/_rels/slide14.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image" Target="../media/image110.tiff"/><Relationship Id="rId18" Type="http://schemas.openxmlformats.org/officeDocument/2006/relationships/image" Target="../media/image115.png"/><Relationship Id="rId26" Type="http://schemas.openxmlformats.org/officeDocument/2006/relationships/image" Target="../media/image123.png"/><Relationship Id="rId3" Type="http://schemas.openxmlformats.org/officeDocument/2006/relationships/image" Target="../media/image100.png"/><Relationship Id="rId21" Type="http://schemas.openxmlformats.org/officeDocument/2006/relationships/image" Target="../media/image118.png"/><Relationship Id="rId7" Type="http://schemas.openxmlformats.org/officeDocument/2006/relationships/image" Target="../media/image104.tiff"/><Relationship Id="rId12" Type="http://schemas.openxmlformats.org/officeDocument/2006/relationships/image" Target="../media/image109.png"/><Relationship Id="rId17" Type="http://schemas.openxmlformats.org/officeDocument/2006/relationships/image" Target="../media/image114.png"/><Relationship Id="rId25" Type="http://schemas.openxmlformats.org/officeDocument/2006/relationships/image" Target="../media/image122.png"/><Relationship Id="rId2" Type="http://schemas.openxmlformats.org/officeDocument/2006/relationships/notesSlide" Target="../notesSlides/notesSlide13.xml"/><Relationship Id="rId16" Type="http://schemas.openxmlformats.org/officeDocument/2006/relationships/image" Target="../media/image113.png"/><Relationship Id="rId20" Type="http://schemas.openxmlformats.org/officeDocument/2006/relationships/image" Target="../media/image117.png"/><Relationship Id="rId29" Type="http://schemas.openxmlformats.org/officeDocument/2006/relationships/image" Target="../media/image126.png"/><Relationship Id="rId1" Type="http://schemas.openxmlformats.org/officeDocument/2006/relationships/slideLayout" Target="../slideLayouts/slideLayout150.xml"/><Relationship Id="rId6" Type="http://schemas.openxmlformats.org/officeDocument/2006/relationships/image" Target="../media/image103.png"/><Relationship Id="rId11" Type="http://schemas.openxmlformats.org/officeDocument/2006/relationships/image" Target="../media/image108.tiff"/><Relationship Id="rId24" Type="http://schemas.openxmlformats.org/officeDocument/2006/relationships/image" Target="../media/image121.jpeg"/><Relationship Id="rId5" Type="http://schemas.openxmlformats.org/officeDocument/2006/relationships/image" Target="../media/image102.tiff"/><Relationship Id="rId15" Type="http://schemas.openxmlformats.org/officeDocument/2006/relationships/image" Target="../media/image112.png"/><Relationship Id="rId23" Type="http://schemas.openxmlformats.org/officeDocument/2006/relationships/image" Target="../media/image120.png"/><Relationship Id="rId28" Type="http://schemas.openxmlformats.org/officeDocument/2006/relationships/image" Target="../media/image125.png"/><Relationship Id="rId10" Type="http://schemas.openxmlformats.org/officeDocument/2006/relationships/image" Target="../media/image107.png"/><Relationship Id="rId19" Type="http://schemas.openxmlformats.org/officeDocument/2006/relationships/image" Target="../media/image116.png"/><Relationship Id="rId4" Type="http://schemas.openxmlformats.org/officeDocument/2006/relationships/image" Target="../media/image101.png"/><Relationship Id="rId9" Type="http://schemas.openxmlformats.org/officeDocument/2006/relationships/image" Target="../media/image106.png"/><Relationship Id="rId14" Type="http://schemas.openxmlformats.org/officeDocument/2006/relationships/image" Target="../media/image111.png"/><Relationship Id="rId22" Type="http://schemas.openxmlformats.org/officeDocument/2006/relationships/image" Target="../media/image119.jpeg"/><Relationship Id="rId27" Type="http://schemas.openxmlformats.org/officeDocument/2006/relationships/image" Target="../media/image124.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9.xml"/></Relationships>
</file>

<file path=ppt/slides/_rels/slide16.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00.png"/><Relationship Id="rId7" Type="http://schemas.openxmlformats.org/officeDocument/2006/relationships/image" Target="../media/image117.png"/><Relationship Id="rId2" Type="http://schemas.openxmlformats.org/officeDocument/2006/relationships/notesSlide" Target="../notesSlides/notesSlide15.xml"/><Relationship Id="rId1" Type="http://schemas.openxmlformats.org/officeDocument/2006/relationships/slideLayout" Target="../slideLayouts/slideLayout143.xml"/><Relationship Id="rId6" Type="http://schemas.openxmlformats.org/officeDocument/2006/relationships/image" Target="../media/image115.png"/><Relationship Id="rId5" Type="http://schemas.openxmlformats.org/officeDocument/2006/relationships/image" Target="../media/image101.png"/><Relationship Id="rId4" Type="http://schemas.openxmlformats.org/officeDocument/2006/relationships/image" Target="../media/image102.tiff"/></Relationships>
</file>

<file path=ppt/slides/_rels/slide17.xml.rels><?xml version="1.0" encoding="UTF-8" standalone="yes"?>
<Relationships xmlns="http://schemas.openxmlformats.org/package/2006/relationships"><Relationship Id="rId8" Type="http://schemas.openxmlformats.org/officeDocument/2006/relationships/image" Target="../media/image122.png"/><Relationship Id="rId13" Type="http://schemas.openxmlformats.org/officeDocument/2006/relationships/image" Target="../media/image131.png"/><Relationship Id="rId18" Type="http://schemas.openxmlformats.org/officeDocument/2006/relationships/image" Target="../media/image134.png"/><Relationship Id="rId3" Type="http://schemas.openxmlformats.org/officeDocument/2006/relationships/image" Target="../media/image100.png"/><Relationship Id="rId7" Type="http://schemas.openxmlformats.org/officeDocument/2006/relationships/image" Target="../media/image128.png"/><Relationship Id="rId12" Type="http://schemas.openxmlformats.org/officeDocument/2006/relationships/image" Target="../media/image130.png"/><Relationship Id="rId17" Type="http://schemas.openxmlformats.org/officeDocument/2006/relationships/image" Target="../media/image133.png"/><Relationship Id="rId2" Type="http://schemas.openxmlformats.org/officeDocument/2006/relationships/notesSlide" Target="../notesSlides/notesSlide16.xml"/><Relationship Id="rId16" Type="http://schemas.openxmlformats.org/officeDocument/2006/relationships/image" Target="../media/image117.png"/><Relationship Id="rId20" Type="http://schemas.openxmlformats.org/officeDocument/2006/relationships/image" Target="../media/image136.png"/><Relationship Id="rId1" Type="http://schemas.openxmlformats.org/officeDocument/2006/relationships/slideLayout" Target="../slideLayouts/slideLayout143.xml"/><Relationship Id="rId6" Type="http://schemas.openxmlformats.org/officeDocument/2006/relationships/image" Target="../media/image127.png"/><Relationship Id="rId11" Type="http://schemas.openxmlformats.org/officeDocument/2006/relationships/image" Target="../media/image129.png"/><Relationship Id="rId5" Type="http://schemas.openxmlformats.org/officeDocument/2006/relationships/image" Target="../media/image101.png"/><Relationship Id="rId15" Type="http://schemas.openxmlformats.org/officeDocument/2006/relationships/image" Target="../media/image116.png"/><Relationship Id="rId10" Type="http://schemas.openxmlformats.org/officeDocument/2006/relationships/image" Target="../media/image115.png"/><Relationship Id="rId19" Type="http://schemas.openxmlformats.org/officeDocument/2006/relationships/image" Target="../media/image135.png"/><Relationship Id="rId4" Type="http://schemas.openxmlformats.org/officeDocument/2006/relationships/image" Target="../media/image102.tiff"/><Relationship Id="rId9" Type="http://schemas.openxmlformats.org/officeDocument/2006/relationships/image" Target="../media/image123.png"/><Relationship Id="rId14" Type="http://schemas.openxmlformats.org/officeDocument/2006/relationships/image" Target="../media/image132.png"/></Relationships>
</file>

<file path=ppt/slides/_rels/slide18.xml.rels><?xml version="1.0" encoding="UTF-8" standalone="yes"?>
<Relationships xmlns="http://schemas.openxmlformats.org/package/2006/relationships"><Relationship Id="rId8" Type="http://schemas.openxmlformats.org/officeDocument/2006/relationships/image" Target="../media/image140.png"/><Relationship Id="rId13" Type="http://schemas.openxmlformats.org/officeDocument/2006/relationships/image" Target="../media/image145.png"/><Relationship Id="rId3" Type="http://schemas.openxmlformats.org/officeDocument/2006/relationships/image" Target="../media/image137.jpeg"/><Relationship Id="rId7" Type="http://schemas.openxmlformats.org/officeDocument/2006/relationships/image" Target="../media/image139.png"/><Relationship Id="rId12" Type="http://schemas.openxmlformats.org/officeDocument/2006/relationships/image" Target="../media/image144.png"/><Relationship Id="rId2" Type="http://schemas.openxmlformats.org/officeDocument/2006/relationships/notesSlide" Target="../notesSlides/notesSlide17.xml"/><Relationship Id="rId1" Type="http://schemas.openxmlformats.org/officeDocument/2006/relationships/slideLayout" Target="../slideLayouts/slideLayout128.xml"/><Relationship Id="rId6" Type="http://schemas.openxmlformats.org/officeDocument/2006/relationships/image" Target="../media/image138.png"/><Relationship Id="rId11" Type="http://schemas.openxmlformats.org/officeDocument/2006/relationships/image" Target="../media/image143.png"/><Relationship Id="rId5" Type="http://schemas.openxmlformats.org/officeDocument/2006/relationships/image" Target="../media/image128.png"/><Relationship Id="rId10" Type="http://schemas.openxmlformats.org/officeDocument/2006/relationships/image" Target="../media/image142.png"/><Relationship Id="rId4" Type="http://schemas.openxmlformats.org/officeDocument/2006/relationships/image" Target="../media/image127.png"/><Relationship Id="rId9" Type="http://schemas.openxmlformats.org/officeDocument/2006/relationships/image" Target="../media/image141.png"/></Relationships>
</file>

<file path=ppt/slides/_rels/slide1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8.xml"/><Relationship Id="rId1" Type="http://schemas.openxmlformats.org/officeDocument/2006/relationships/slideLayout" Target="../slideLayouts/slideLayout59.xml"/></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20.xml.rels><?xml version="1.0" encoding="UTF-8" standalone="yes"?>
<Relationships xmlns="http://schemas.openxmlformats.org/package/2006/relationships"><Relationship Id="rId8" Type="http://schemas.openxmlformats.org/officeDocument/2006/relationships/image" Target="../media/image151.png"/><Relationship Id="rId13" Type="http://schemas.openxmlformats.org/officeDocument/2006/relationships/image" Target="../media/image154.png"/><Relationship Id="rId3" Type="http://schemas.openxmlformats.org/officeDocument/2006/relationships/image" Target="../media/image146.png"/><Relationship Id="rId7" Type="http://schemas.openxmlformats.org/officeDocument/2006/relationships/image" Target="../media/image150.png"/><Relationship Id="rId12" Type="http://schemas.openxmlformats.org/officeDocument/2006/relationships/image" Target="../media/image153.png"/><Relationship Id="rId2" Type="http://schemas.openxmlformats.org/officeDocument/2006/relationships/notesSlide" Target="../notesSlides/notesSlide19.xml"/><Relationship Id="rId1" Type="http://schemas.openxmlformats.org/officeDocument/2006/relationships/slideLayout" Target="../slideLayouts/slideLayout143.xml"/><Relationship Id="rId6" Type="http://schemas.openxmlformats.org/officeDocument/2006/relationships/image" Target="../media/image149.svg"/><Relationship Id="rId11" Type="http://schemas.openxmlformats.org/officeDocument/2006/relationships/image" Target="../media/image152.png"/><Relationship Id="rId5" Type="http://schemas.openxmlformats.org/officeDocument/2006/relationships/image" Target="../media/image148.png"/><Relationship Id="rId10" Type="http://schemas.openxmlformats.org/officeDocument/2006/relationships/image" Target="../media/image87.png"/><Relationship Id="rId4" Type="http://schemas.openxmlformats.org/officeDocument/2006/relationships/image" Target="../media/image147.svg"/><Relationship Id="rId9" Type="http://schemas.microsoft.com/office/2007/relationships/hdphoto" Target="../media/hdphoto1.wdp"/><Relationship Id="rId14" Type="http://schemas.openxmlformats.org/officeDocument/2006/relationships/image" Target="../media/image155.png"/></Relationships>
</file>

<file path=ppt/slides/_rels/slide21.xml.rels><?xml version="1.0" encoding="UTF-8" standalone="yes"?>
<Relationships xmlns="http://schemas.openxmlformats.org/package/2006/relationships"><Relationship Id="rId8" Type="http://schemas.openxmlformats.org/officeDocument/2006/relationships/image" Target="../media/image161.svg"/><Relationship Id="rId3" Type="http://schemas.openxmlformats.org/officeDocument/2006/relationships/image" Target="../media/image156.jpg"/><Relationship Id="rId7" Type="http://schemas.openxmlformats.org/officeDocument/2006/relationships/image" Target="../media/image160.png"/><Relationship Id="rId12" Type="http://schemas.openxmlformats.org/officeDocument/2006/relationships/image" Target="../media/image165.svg"/><Relationship Id="rId2" Type="http://schemas.openxmlformats.org/officeDocument/2006/relationships/notesSlide" Target="../notesSlides/notesSlide20.xml"/><Relationship Id="rId1" Type="http://schemas.openxmlformats.org/officeDocument/2006/relationships/slideLayout" Target="../slideLayouts/slideLayout129.xml"/><Relationship Id="rId6" Type="http://schemas.openxmlformats.org/officeDocument/2006/relationships/image" Target="../media/image159.svg"/><Relationship Id="rId11" Type="http://schemas.openxmlformats.org/officeDocument/2006/relationships/image" Target="../media/image164.png"/><Relationship Id="rId5" Type="http://schemas.openxmlformats.org/officeDocument/2006/relationships/image" Target="../media/image158.png"/><Relationship Id="rId10" Type="http://schemas.openxmlformats.org/officeDocument/2006/relationships/image" Target="../media/image163.svg"/><Relationship Id="rId4" Type="http://schemas.openxmlformats.org/officeDocument/2006/relationships/image" Target="../media/image157.png"/><Relationship Id="rId9" Type="http://schemas.openxmlformats.org/officeDocument/2006/relationships/image" Target="../media/image162.png"/></Relationships>
</file>

<file path=ppt/slides/_rels/slide22.xml.rels><?xml version="1.0" encoding="UTF-8" standalone="yes"?>
<Relationships xmlns="http://schemas.openxmlformats.org/package/2006/relationships"><Relationship Id="rId8" Type="http://schemas.openxmlformats.org/officeDocument/2006/relationships/image" Target="../media/image84.svg"/><Relationship Id="rId13" Type="http://schemas.openxmlformats.org/officeDocument/2006/relationships/image" Target="../media/image166.png"/><Relationship Id="rId3" Type="http://schemas.openxmlformats.org/officeDocument/2006/relationships/image" Target="../media/image88.png"/><Relationship Id="rId7" Type="http://schemas.openxmlformats.org/officeDocument/2006/relationships/image" Target="../media/image83.png"/><Relationship Id="rId12" Type="http://schemas.openxmlformats.org/officeDocument/2006/relationships/image" Target="../media/image27.svg"/><Relationship Id="rId2" Type="http://schemas.openxmlformats.org/officeDocument/2006/relationships/notesSlide" Target="../notesSlides/notesSlide21.xml"/><Relationship Id="rId1" Type="http://schemas.openxmlformats.org/officeDocument/2006/relationships/slideLayout" Target="../slideLayouts/slideLayout79.xml"/><Relationship Id="rId6" Type="http://schemas.openxmlformats.org/officeDocument/2006/relationships/image" Target="../media/image82.svg"/><Relationship Id="rId11" Type="http://schemas.openxmlformats.org/officeDocument/2006/relationships/image" Target="../media/image26.png"/><Relationship Id="rId5" Type="http://schemas.openxmlformats.org/officeDocument/2006/relationships/image" Target="../media/image81.png"/><Relationship Id="rId10" Type="http://schemas.openxmlformats.org/officeDocument/2006/relationships/image" Target="../media/image80.svg"/><Relationship Id="rId4" Type="http://schemas.openxmlformats.org/officeDocument/2006/relationships/image" Target="../media/image89.svg"/><Relationship Id="rId9" Type="http://schemas.openxmlformats.org/officeDocument/2006/relationships/image" Target="../media/image79.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4.xml"/></Relationships>
</file>

<file path=ppt/slides/_rels/slide2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23.xml"/><Relationship Id="rId1" Type="http://schemas.openxmlformats.org/officeDocument/2006/relationships/slideLayout" Target="../slideLayouts/slideLayout12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2.xml"/><Relationship Id="rId1" Type="http://schemas.openxmlformats.org/officeDocument/2006/relationships/slideLayout" Target="../slideLayouts/slideLayout59.xml"/><Relationship Id="rId5" Type="http://schemas.openxmlformats.org/officeDocument/2006/relationships/image" Target="../media/image55.svg"/><Relationship Id="rId4" Type="http://schemas.openxmlformats.org/officeDocument/2006/relationships/image" Target="../media/image54.png"/></Relationships>
</file>

<file path=ppt/slides/_rels/slide4.xml.rels><?xml version="1.0" encoding="UTF-8" standalone="yes"?>
<Relationships xmlns="http://schemas.openxmlformats.org/package/2006/relationships"><Relationship Id="rId8" Type="http://schemas.openxmlformats.org/officeDocument/2006/relationships/image" Target="../media/image76.svg"/><Relationship Id="rId3" Type="http://schemas.openxmlformats.org/officeDocument/2006/relationships/image" Target="../media/image71.png"/><Relationship Id="rId7" Type="http://schemas.openxmlformats.org/officeDocument/2006/relationships/image" Target="../media/image75.png"/><Relationship Id="rId2" Type="http://schemas.openxmlformats.org/officeDocument/2006/relationships/notesSlide" Target="../notesSlides/notesSlide3.xml"/><Relationship Id="rId1" Type="http://schemas.openxmlformats.org/officeDocument/2006/relationships/slideLayout" Target="../slideLayouts/slideLayout79.xml"/><Relationship Id="rId6" Type="http://schemas.openxmlformats.org/officeDocument/2006/relationships/image" Target="../media/image74.svg"/><Relationship Id="rId5" Type="http://schemas.openxmlformats.org/officeDocument/2006/relationships/image" Target="../media/image73.png"/><Relationship Id="rId10" Type="http://schemas.openxmlformats.org/officeDocument/2006/relationships/image" Target="../media/image78.svg"/><Relationship Id="rId4" Type="http://schemas.openxmlformats.org/officeDocument/2006/relationships/image" Target="../media/image72.svg"/><Relationship Id="rId9" Type="http://schemas.openxmlformats.org/officeDocument/2006/relationships/image" Target="../media/image77.png"/></Relationships>
</file>

<file path=ppt/slides/_rels/slide5.xml.rels><?xml version="1.0" encoding="UTF-8" standalone="yes"?>
<Relationships xmlns="http://schemas.openxmlformats.org/package/2006/relationships"><Relationship Id="rId8" Type="http://schemas.openxmlformats.org/officeDocument/2006/relationships/image" Target="../media/image76.svg"/><Relationship Id="rId3" Type="http://schemas.openxmlformats.org/officeDocument/2006/relationships/image" Target="../media/image71.png"/><Relationship Id="rId7" Type="http://schemas.openxmlformats.org/officeDocument/2006/relationships/image" Target="../media/image75.png"/><Relationship Id="rId2" Type="http://schemas.openxmlformats.org/officeDocument/2006/relationships/notesSlide" Target="../notesSlides/notesSlide4.xml"/><Relationship Id="rId1" Type="http://schemas.openxmlformats.org/officeDocument/2006/relationships/slideLayout" Target="../slideLayouts/slideLayout79.xml"/><Relationship Id="rId6" Type="http://schemas.openxmlformats.org/officeDocument/2006/relationships/image" Target="../media/image74.svg"/><Relationship Id="rId5" Type="http://schemas.openxmlformats.org/officeDocument/2006/relationships/image" Target="../media/image73.png"/><Relationship Id="rId10" Type="http://schemas.openxmlformats.org/officeDocument/2006/relationships/image" Target="../media/image78.svg"/><Relationship Id="rId4" Type="http://schemas.openxmlformats.org/officeDocument/2006/relationships/image" Target="../media/image72.svg"/><Relationship Id="rId9" Type="http://schemas.openxmlformats.org/officeDocument/2006/relationships/image" Target="../media/image77.png"/></Relationships>
</file>

<file path=ppt/slides/_rels/slide6.xml.rels><?xml version="1.0" encoding="UTF-8" standalone="yes"?>
<Relationships xmlns="http://schemas.openxmlformats.org/package/2006/relationships"><Relationship Id="rId8" Type="http://schemas.openxmlformats.org/officeDocument/2006/relationships/image" Target="../media/image84.svg"/><Relationship Id="rId3" Type="http://schemas.openxmlformats.org/officeDocument/2006/relationships/image" Target="../media/image79.png"/><Relationship Id="rId7" Type="http://schemas.openxmlformats.org/officeDocument/2006/relationships/image" Target="../media/image83.png"/><Relationship Id="rId2" Type="http://schemas.openxmlformats.org/officeDocument/2006/relationships/notesSlide" Target="../notesSlides/notesSlide5.xml"/><Relationship Id="rId1" Type="http://schemas.openxmlformats.org/officeDocument/2006/relationships/slideLayout" Target="../slideLayouts/slideLayout79.xml"/><Relationship Id="rId6" Type="http://schemas.openxmlformats.org/officeDocument/2006/relationships/image" Target="../media/image82.svg"/><Relationship Id="rId11" Type="http://schemas.openxmlformats.org/officeDocument/2006/relationships/image" Target="../media/image87.png"/><Relationship Id="rId5" Type="http://schemas.openxmlformats.org/officeDocument/2006/relationships/image" Target="../media/image81.png"/><Relationship Id="rId10" Type="http://schemas.openxmlformats.org/officeDocument/2006/relationships/image" Target="../media/image86.svg"/><Relationship Id="rId4" Type="http://schemas.openxmlformats.org/officeDocument/2006/relationships/image" Target="../media/image80.svg"/><Relationship Id="rId9" Type="http://schemas.openxmlformats.org/officeDocument/2006/relationships/image" Target="../media/image85.png"/></Relationships>
</file>

<file path=ppt/slides/_rels/slide7.xml.rels><?xml version="1.0" encoding="UTF-8" standalone="yes"?>
<Relationships xmlns="http://schemas.openxmlformats.org/package/2006/relationships"><Relationship Id="rId8" Type="http://schemas.openxmlformats.org/officeDocument/2006/relationships/image" Target="../media/image84.svg"/><Relationship Id="rId3" Type="http://schemas.openxmlformats.org/officeDocument/2006/relationships/image" Target="../media/image88.png"/><Relationship Id="rId7" Type="http://schemas.openxmlformats.org/officeDocument/2006/relationships/image" Target="../media/image83.png"/><Relationship Id="rId12" Type="http://schemas.openxmlformats.org/officeDocument/2006/relationships/image" Target="../media/image27.svg"/><Relationship Id="rId2" Type="http://schemas.openxmlformats.org/officeDocument/2006/relationships/notesSlide" Target="../notesSlides/notesSlide6.xml"/><Relationship Id="rId1" Type="http://schemas.openxmlformats.org/officeDocument/2006/relationships/slideLayout" Target="../slideLayouts/slideLayout79.xml"/><Relationship Id="rId6" Type="http://schemas.openxmlformats.org/officeDocument/2006/relationships/image" Target="../media/image82.svg"/><Relationship Id="rId11" Type="http://schemas.openxmlformats.org/officeDocument/2006/relationships/image" Target="../media/image26.png"/><Relationship Id="rId5" Type="http://schemas.openxmlformats.org/officeDocument/2006/relationships/image" Target="../media/image81.png"/><Relationship Id="rId10" Type="http://schemas.openxmlformats.org/officeDocument/2006/relationships/image" Target="../media/image80.svg"/><Relationship Id="rId4" Type="http://schemas.openxmlformats.org/officeDocument/2006/relationships/image" Target="../media/image89.svg"/><Relationship Id="rId9" Type="http://schemas.openxmlformats.org/officeDocument/2006/relationships/image" Target="../media/image79.png"/></Relationships>
</file>

<file path=ppt/slides/_rels/slide8.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notesSlide" Target="../notesSlides/notesSlide7.xml"/><Relationship Id="rId1" Type="http://schemas.openxmlformats.org/officeDocument/2006/relationships/slideLayout" Target="../slideLayouts/slideLayout2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8.xml"/><Relationship Id="rId1" Type="http://schemas.openxmlformats.org/officeDocument/2006/relationships/slideLayout" Target="../slideLayouts/slideLayout1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B311577-B682-143A-BE5A-411A21CE4D97}"/>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52730147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picture containing text&#10;&#10;Description automatically generated">
            <a:extLst>
              <a:ext uri="{FF2B5EF4-FFF2-40B4-BE49-F238E27FC236}">
                <a16:creationId xmlns:a16="http://schemas.microsoft.com/office/drawing/2014/main" id="{8C627988-0F5A-3FE6-2417-5701FFB0E57E}"/>
              </a:ext>
            </a:extLst>
          </p:cNvPr>
          <p:cNvPicPr>
            <a:picLocks noGrp="1" noChangeAspect="1"/>
          </p:cNvPicPr>
          <p:nvPr>
            <p:ph type="pic" sz="quarter" idx="10"/>
          </p:nvPr>
        </p:nvPicPr>
        <p:blipFill>
          <a:blip r:embed="rId3"/>
          <a:srcRect/>
          <a:stretch>
            <a:fillRect/>
          </a:stretch>
        </p:blipFill>
        <p:spPr/>
      </p:pic>
    </p:spTree>
    <p:extLst>
      <p:ext uri="{BB962C8B-B14F-4D97-AF65-F5344CB8AC3E}">
        <p14:creationId xmlns:p14="http://schemas.microsoft.com/office/powerpoint/2010/main" val="420899201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E940E21-7D3A-45D9-5F2C-8B693A52E5A8}"/>
              </a:ext>
            </a:extLst>
          </p:cNvPr>
          <p:cNvSpPr>
            <a:spLocks noGrp="1"/>
          </p:cNvSpPr>
          <p:nvPr>
            <p:ph type="title"/>
          </p:nvPr>
        </p:nvSpPr>
        <p:spPr/>
        <p:txBody>
          <a:bodyPr>
            <a:normAutofit fontScale="90000"/>
          </a:bodyPr>
          <a:lstStyle/>
          <a:p>
            <a:r>
              <a:rPr lang="en-US" dirty="0"/>
              <a:t>Supported functions</a:t>
            </a:r>
            <a:endParaRPr lang="en-IS" dirty="0"/>
          </a:p>
        </p:txBody>
      </p:sp>
      <p:sp>
        <p:nvSpPr>
          <p:cNvPr id="11" name="Text Placeholder 3">
            <a:extLst>
              <a:ext uri="{FF2B5EF4-FFF2-40B4-BE49-F238E27FC236}">
                <a16:creationId xmlns:a16="http://schemas.microsoft.com/office/drawing/2014/main" id="{915ABFCB-D2C0-FD3E-AE94-573FC1A80F48}"/>
              </a:ext>
            </a:extLst>
          </p:cNvPr>
          <p:cNvSpPr txBox="1">
            <a:spLocks/>
          </p:cNvSpPr>
          <p:nvPr/>
        </p:nvSpPr>
        <p:spPr>
          <a:xfrm>
            <a:off x="4273731" y="1460500"/>
            <a:ext cx="6914969" cy="50736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numCol="2">
            <a:no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800" kern="1200">
                <a:solidFill>
                  <a:srgbClr val="32313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indent="-342900" algn="l"/>
            <a:r>
              <a:rPr lang="en-US" sz="2000" dirty="0"/>
              <a:t>Purchase</a:t>
            </a:r>
          </a:p>
          <a:p>
            <a:pPr marL="114300" indent="-342900" algn="l"/>
            <a:r>
              <a:rPr lang="en-US" sz="2000" dirty="0"/>
              <a:t>Refund</a:t>
            </a:r>
          </a:p>
          <a:p>
            <a:pPr marL="114300" indent="-342900" algn="l"/>
            <a:r>
              <a:rPr lang="en-US" sz="2000" dirty="0"/>
              <a:t>Void</a:t>
            </a:r>
          </a:p>
          <a:p>
            <a:pPr marL="114300" indent="-342900" algn="l"/>
            <a:r>
              <a:rPr lang="en-US" sz="2000" dirty="0"/>
              <a:t>Get transaction</a:t>
            </a:r>
          </a:p>
          <a:p>
            <a:pPr marL="114300" indent="-342900" algn="l"/>
            <a:r>
              <a:rPr lang="en-US" sz="2000" dirty="0"/>
              <a:t>Get last transaction</a:t>
            </a:r>
          </a:p>
          <a:p>
            <a:pPr marL="114300" indent="-342900" algn="l"/>
            <a:r>
              <a:rPr lang="en-US" sz="2000" dirty="0"/>
              <a:t>Get last raw transaction</a:t>
            </a:r>
          </a:p>
          <a:p>
            <a:pPr marL="114300" indent="-342900" algn="l"/>
            <a:r>
              <a:rPr lang="en-US" sz="2000" dirty="0"/>
              <a:t>Cancel</a:t>
            </a:r>
          </a:p>
          <a:p>
            <a:pPr marL="114300" indent="-342900" algn="l"/>
            <a:r>
              <a:rPr lang="en-US" sz="2000" dirty="0"/>
              <a:t>X and Z reports</a:t>
            </a:r>
          </a:p>
          <a:p>
            <a:pPr marL="114300" indent="-342900" algn="l"/>
            <a:r>
              <a:rPr lang="en-US" sz="2000" dirty="0"/>
              <a:t>Start Session</a:t>
            </a:r>
          </a:p>
          <a:p>
            <a:pPr marL="114300" indent="-342900" algn="l"/>
            <a:r>
              <a:rPr lang="en-US" sz="2000" dirty="0"/>
              <a:t>End session</a:t>
            </a:r>
          </a:p>
          <a:p>
            <a:pPr marL="342900" indent="-342900" algn="l"/>
            <a:r>
              <a:rPr lang="en-US" sz="2000" dirty="0"/>
              <a:t>EBT</a:t>
            </a:r>
          </a:p>
          <a:p>
            <a:pPr marL="114300" indent="-342900" algn="l"/>
            <a:r>
              <a:rPr lang="en-US" sz="2000" dirty="0"/>
              <a:t>Pre-auth tokenization</a:t>
            </a:r>
          </a:p>
          <a:p>
            <a:pPr marL="114300" indent="-342900" algn="l"/>
            <a:r>
              <a:rPr lang="en-US" sz="2000" dirty="0"/>
              <a:t>Full capture tokenization</a:t>
            </a:r>
          </a:p>
          <a:p>
            <a:pPr marL="114300" indent="-342900" algn="l"/>
            <a:r>
              <a:rPr lang="en-US" sz="2000" dirty="0"/>
              <a:t>Purchase tokenization</a:t>
            </a:r>
          </a:p>
          <a:p>
            <a:pPr marL="114300" indent="-342900" algn="l"/>
            <a:r>
              <a:rPr lang="en-US" sz="2000" dirty="0"/>
              <a:t>Return tokenization</a:t>
            </a:r>
          </a:p>
          <a:p>
            <a:pPr marL="114300" indent="-342900" algn="l"/>
            <a:r>
              <a:rPr lang="en-US" sz="2000" dirty="0"/>
              <a:t>Signature verification</a:t>
            </a:r>
          </a:p>
          <a:p>
            <a:pPr marL="114300" indent="-342900" algn="l"/>
            <a:r>
              <a:rPr lang="en-US" sz="2000" dirty="0"/>
              <a:t>Voice authentication</a:t>
            </a:r>
          </a:p>
          <a:p>
            <a:pPr marL="114300" indent="-342900" algn="l"/>
            <a:r>
              <a:rPr lang="en-US" sz="2000" dirty="0"/>
              <a:t>Reprint receipt</a:t>
            </a:r>
          </a:p>
          <a:p>
            <a:pPr marL="114300" indent="-342900" algn="l"/>
            <a:r>
              <a:rPr lang="en-US" sz="2000" dirty="0"/>
              <a:t>Reprint card receipt</a:t>
            </a:r>
          </a:p>
          <a:p>
            <a:pPr marL="114300" indent="-342900" algn="l"/>
            <a:r>
              <a:rPr lang="en-US" sz="2000" dirty="0"/>
              <a:t>Display QR code on PED</a:t>
            </a:r>
          </a:p>
          <a:p>
            <a:pPr marL="114300" indent="-342900" algn="l"/>
            <a:r>
              <a:rPr lang="en-US" sz="2000" dirty="0"/>
              <a:t>Subscription tokenization</a:t>
            </a:r>
          </a:p>
          <a:p>
            <a:pPr marL="114300" indent="-342900" algn="l"/>
            <a:r>
              <a:rPr lang="en-US" sz="2000" dirty="0"/>
              <a:t>FSA Debit Card</a:t>
            </a:r>
          </a:p>
          <a:p>
            <a:pPr marL="114300" indent="-342900" algn="l"/>
            <a:r>
              <a:rPr lang="en-US" sz="2000" dirty="0"/>
              <a:t>Customer cards</a:t>
            </a:r>
          </a:p>
          <a:p>
            <a:endParaRPr lang="en-US" dirty="0"/>
          </a:p>
        </p:txBody>
      </p:sp>
      <p:pic>
        <p:nvPicPr>
          <p:cNvPr id="17" name="Picture Placeholder 16" descr="A person holding a calculator&#10;&#10;Description automatically generated with medium confidence">
            <a:extLst>
              <a:ext uri="{FF2B5EF4-FFF2-40B4-BE49-F238E27FC236}">
                <a16:creationId xmlns:a16="http://schemas.microsoft.com/office/drawing/2014/main" id="{6E91D4CB-6D44-666C-D813-24EAC1C86097}"/>
              </a:ext>
            </a:extLst>
          </p:cNvPr>
          <p:cNvPicPr>
            <a:picLocks noGrp="1" noChangeAspect="1"/>
          </p:cNvPicPr>
          <p:nvPr>
            <p:ph type="pic" sz="quarter" idx="10"/>
          </p:nvPr>
        </p:nvPicPr>
        <p:blipFill>
          <a:blip r:embed="rId3"/>
          <a:srcRect l="14035" r="14035"/>
          <a:stretch>
            <a:fillRect/>
          </a:stretch>
        </p:blipFill>
        <p:spPr/>
      </p:pic>
    </p:spTree>
    <p:extLst>
      <p:ext uri="{BB962C8B-B14F-4D97-AF65-F5344CB8AC3E}">
        <p14:creationId xmlns:p14="http://schemas.microsoft.com/office/powerpoint/2010/main" val="188213980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668870-7918-85EF-91B8-7A0954D3BD85}"/>
              </a:ext>
            </a:extLst>
          </p:cNvPr>
          <p:cNvSpPr>
            <a:spLocks noGrp="1"/>
          </p:cNvSpPr>
          <p:nvPr>
            <p:ph type="title"/>
          </p:nvPr>
        </p:nvSpPr>
        <p:spPr>
          <a:xfrm>
            <a:off x="340291" y="488600"/>
            <a:ext cx="11511418" cy="863949"/>
          </a:xfrm>
        </p:spPr>
        <p:txBody>
          <a:bodyPr>
            <a:normAutofit/>
          </a:bodyPr>
          <a:lstStyle/>
          <a:p>
            <a:r>
              <a:rPr lang="en-US" dirty="0"/>
              <a:t>Security</a:t>
            </a:r>
            <a:endParaRPr lang="en-IS" dirty="0"/>
          </a:p>
        </p:txBody>
      </p:sp>
      <p:sp>
        <p:nvSpPr>
          <p:cNvPr id="3" name="Text Placeholder 2">
            <a:extLst>
              <a:ext uri="{FF2B5EF4-FFF2-40B4-BE49-F238E27FC236}">
                <a16:creationId xmlns:a16="http://schemas.microsoft.com/office/drawing/2014/main" id="{68421516-0516-4980-24ED-2B0280E4C45D}"/>
              </a:ext>
            </a:extLst>
          </p:cNvPr>
          <p:cNvSpPr>
            <a:spLocks noGrp="1"/>
          </p:cNvSpPr>
          <p:nvPr>
            <p:ph type="body" sz="quarter" idx="10"/>
          </p:nvPr>
        </p:nvSpPr>
        <p:spPr>
          <a:xfrm>
            <a:off x="340292" y="1352550"/>
            <a:ext cx="5015480" cy="5073650"/>
          </a:xfrm>
        </p:spPr>
        <p:txBody>
          <a:bodyPr/>
          <a:lstStyle/>
          <a:p>
            <a:pPr marL="0" indent="0" algn="ctr">
              <a:buNone/>
            </a:pPr>
            <a:endParaRPr lang="en-US" dirty="0">
              <a:solidFill>
                <a:srgbClr val="5D813D"/>
              </a:solidFill>
            </a:endParaRPr>
          </a:p>
          <a:p>
            <a:pPr marL="0" indent="0" algn="ctr">
              <a:buNone/>
            </a:pPr>
            <a:endParaRPr lang="en-US" dirty="0">
              <a:solidFill>
                <a:srgbClr val="5D813D"/>
              </a:solidFill>
            </a:endParaRPr>
          </a:p>
          <a:p>
            <a:pPr marL="0" indent="0" algn="ctr">
              <a:buNone/>
            </a:pPr>
            <a:r>
              <a:rPr lang="en-US" dirty="0">
                <a:solidFill>
                  <a:srgbClr val="5D813D"/>
                </a:solidFill>
              </a:rPr>
              <a:t>LS Pay is out of scope for PCI DSS related vulnerabilities</a:t>
            </a:r>
          </a:p>
          <a:p>
            <a:pPr marL="0" indent="0" algn="ctr">
              <a:buNone/>
            </a:pPr>
            <a:endParaRPr lang="en-US" dirty="0">
              <a:solidFill>
                <a:srgbClr val="5D813D"/>
              </a:solidFill>
            </a:endParaRPr>
          </a:p>
          <a:p>
            <a:pPr marL="0" indent="0" algn="ctr">
              <a:buNone/>
            </a:pPr>
            <a:r>
              <a:rPr lang="en-US" dirty="0">
                <a:solidFill>
                  <a:srgbClr val="5D813D"/>
                </a:solidFill>
              </a:rPr>
              <a:t>LS Pay is out of scope for PCI DSS certification</a:t>
            </a:r>
          </a:p>
          <a:p>
            <a:pPr marL="0" indent="0" algn="ctr">
              <a:buNone/>
            </a:pPr>
            <a:endParaRPr lang="en-US" dirty="0">
              <a:solidFill>
                <a:srgbClr val="5D813D"/>
              </a:solidFill>
            </a:endParaRPr>
          </a:p>
        </p:txBody>
      </p:sp>
      <p:pic>
        <p:nvPicPr>
          <p:cNvPr id="5" name="Picture 4" descr="A picture containing text, person&#10;&#10;Description automatically generated">
            <a:extLst>
              <a:ext uri="{FF2B5EF4-FFF2-40B4-BE49-F238E27FC236}">
                <a16:creationId xmlns:a16="http://schemas.microsoft.com/office/drawing/2014/main" id="{BFBDE99A-22D9-1758-B2D3-3A2A2E3C028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49030" y="334283"/>
            <a:ext cx="6642970" cy="6189433"/>
          </a:xfrm>
          <a:prstGeom prst="rect">
            <a:avLst/>
          </a:prstGeom>
        </p:spPr>
      </p:pic>
    </p:spTree>
    <p:extLst>
      <p:ext uri="{BB962C8B-B14F-4D97-AF65-F5344CB8AC3E}">
        <p14:creationId xmlns:p14="http://schemas.microsoft.com/office/powerpoint/2010/main" val="317417746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C4CD401-B8FE-9601-5E3F-C4930B6C8508}"/>
              </a:ext>
            </a:extLst>
          </p:cNvPr>
          <p:cNvGrpSpPr/>
          <p:nvPr/>
        </p:nvGrpSpPr>
        <p:grpSpPr>
          <a:xfrm>
            <a:off x="805357" y="988104"/>
            <a:ext cx="10378438" cy="5063822"/>
            <a:chOff x="906781" y="1390112"/>
            <a:chExt cx="10378438" cy="5063822"/>
          </a:xfrm>
        </p:grpSpPr>
        <p:sp>
          <p:nvSpPr>
            <p:cNvPr id="2" name="Zimbabwe" descr="© INSCALE GmbH, 05.05.2010&#10;http://www.presentationload.com/">
              <a:extLst>
                <a:ext uri="{FF2B5EF4-FFF2-40B4-BE49-F238E27FC236}">
                  <a16:creationId xmlns:a16="http://schemas.microsoft.com/office/drawing/2014/main" id="{3AF7224C-3758-7D05-F932-84341401E7A3}"/>
                </a:ext>
              </a:extLst>
            </p:cNvPr>
            <p:cNvSpPr>
              <a:spLocks/>
            </p:cNvSpPr>
            <p:nvPr/>
          </p:nvSpPr>
          <p:spPr bwMode="gray">
            <a:xfrm>
              <a:off x="6518309" y="4949173"/>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Zambia" descr="© INSCALE GmbH, 05.05.2010&#10;http://www.presentationload.com/">
              <a:extLst>
                <a:ext uri="{FF2B5EF4-FFF2-40B4-BE49-F238E27FC236}">
                  <a16:creationId xmlns:a16="http://schemas.microsoft.com/office/drawing/2014/main" id="{6CB05F7E-0BC5-6559-8496-B70F76A888B0}"/>
                </a:ext>
              </a:extLst>
            </p:cNvPr>
            <p:cNvSpPr>
              <a:spLocks/>
            </p:cNvSpPr>
            <p:nvPr/>
          </p:nvSpPr>
          <p:spPr bwMode="gray">
            <a:xfrm>
              <a:off x="6413189" y="4665186"/>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Yemen" descr="© INSCALE GmbH, 05.05.2010&#10;http://www.presentationload.com/">
              <a:extLst>
                <a:ext uri="{FF2B5EF4-FFF2-40B4-BE49-F238E27FC236}">
                  <a16:creationId xmlns:a16="http://schemas.microsoft.com/office/drawing/2014/main" id="{A9C37F78-528F-4A8E-AF75-5F1ECE3CDE0B}"/>
                </a:ext>
              </a:extLst>
            </p:cNvPr>
            <p:cNvSpPr>
              <a:spLocks/>
            </p:cNvSpPr>
            <p:nvPr/>
          </p:nvSpPr>
          <p:spPr bwMode="gray">
            <a:xfrm>
              <a:off x="7097333" y="3632503"/>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Western Sahara" descr="© INSCALE GmbH, 05.05.2010&#10;http://www.presentationload.com/">
              <a:extLst>
                <a:ext uri="{FF2B5EF4-FFF2-40B4-BE49-F238E27FC236}">
                  <a16:creationId xmlns:a16="http://schemas.microsoft.com/office/drawing/2014/main" id="{F96305A8-3882-9595-F4AE-88F1B1F23407}"/>
                </a:ext>
              </a:extLst>
            </p:cNvPr>
            <p:cNvSpPr>
              <a:spLocks/>
            </p:cNvSpPr>
            <p:nvPr/>
          </p:nvSpPr>
          <p:spPr bwMode="gray">
            <a:xfrm>
              <a:off x="5126016" y="3304259"/>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West Bank" descr="© INSCALE GmbH, 05.05.2010&#10;http://www.presentationload.com/">
              <a:extLst>
                <a:ext uri="{FF2B5EF4-FFF2-40B4-BE49-F238E27FC236}">
                  <a16:creationId xmlns:a16="http://schemas.microsoft.com/office/drawing/2014/main" id="{2B42B7FF-55A9-A99C-9B96-AEF840404421}"/>
                </a:ext>
              </a:extLst>
            </p:cNvPr>
            <p:cNvSpPr>
              <a:spLocks/>
            </p:cNvSpPr>
            <p:nvPr/>
          </p:nvSpPr>
          <p:spPr bwMode="gray">
            <a:xfrm>
              <a:off x="6815187" y="3121695"/>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Uzbekistan" descr="© INSCALE GmbH, 05.05.2010&#10;http://www.presentationload.com/">
              <a:extLst>
                <a:ext uri="{FF2B5EF4-FFF2-40B4-BE49-F238E27FC236}">
                  <a16:creationId xmlns:a16="http://schemas.microsoft.com/office/drawing/2014/main" id="{4B42F03C-1F22-40B5-FD90-1FE1A892E78C}"/>
                </a:ext>
              </a:extLst>
            </p:cNvPr>
            <p:cNvSpPr>
              <a:spLocks/>
            </p:cNvSpPr>
            <p:nvPr/>
          </p:nvSpPr>
          <p:spPr bwMode="gray">
            <a:xfrm>
              <a:off x="7399759" y="2629329"/>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Vietnam" descr="© INSCALE GmbH, 05.05.2010&#10;http://www.presentationload.com/">
              <a:extLst>
                <a:ext uri="{FF2B5EF4-FFF2-40B4-BE49-F238E27FC236}">
                  <a16:creationId xmlns:a16="http://schemas.microsoft.com/office/drawing/2014/main" id="{473C2487-8FA8-83B3-501A-BA73BECD4A8B}"/>
                </a:ext>
              </a:extLst>
            </p:cNvPr>
            <p:cNvSpPr>
              <a:spLocks/>
            </p:cNvSpPr>
            <p:nvPr/>
          </p:nvSpPr>
          <p:spPr bwMode="gray">
            <a:xfrm>
              <a:off x="9044671" y="3466538"/>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Venezuela" descr="© INSCALE GmbH, 05.05.2010&#10;http://www.presentationload.com/">
              <a:extLst>
                <a:ext uri="{FF2B5EF4-FFF2-40B4-BE49-F238E27FC236}">
                  <a16:creationId xmlns:a16="http://schemas.microsoft.com/office/drawing/2014/main" id="{C2777482-53BB-6DFA-4782-005F395E98BB}"/>
                </a:ext>
              </a:extLst>
            </p:cNvPr>
            <p:cNvSpPr>
              <a:spLocks noEditPoints="1"/>
            </p:cNvSpPr>
            <p:nvPr/>
          </p:nvSpPr>
          <p:spPr bwMode="gray">
            <a:xfrm>
              <a:off x="3226623" y="3892520"/>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SA (Alaska)" descr="© INSCALE GmbH, 05.05.2010&#10;http://www.presentationload.com/">
              <a:extLst>
                <a:ext uri="{FF2B5EF4-FFF2-40B4-BE49-F238E27FC236}">
                  <a16:creationId xmlns:a16="http://schemas.microsoft.com/office/drawing/2014/main" id="{C18002F1-B9B8-7A7C-CA26-787D54235847}"/>
                </a:ext>
              </a:extLst>
            </p:cNvPr>
            <p:cNvSpPr>
              <a:spLocks noEditPoints="1"/>
            </p:cNvSpPr>
            <p:nvPr/>
          </p:nvSpPr>
          <p:spPr bwMode="gray">
            <a:xfrm>
              <a:off x="906781" y="1729423"/>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USA" descr="© INSCALE GmbH, 05.05.2010&#10;http://www.presentationload.com/">
              <a:extLst>
                <a:ext uri="{FF2B5EF4-FFF2-40B4-BE49-F238E27FC236}">
                  <a16:creationId xmlns:a16="http://schemas.microsoft.com/office/drawing/2014/main" id="{78F94C66-E68E-36C5-BCA0-F037BF11A8BD}"/>
                </a:ext>
              </a:extLst>
            </p:cNvPr>
            <p:cNvSpPr>
              <a:spLocks noEditPoints="1"/>
            </p:cNvSpPr>
            <p:nvPr/>
          </p:nvSpPr>
          <p:spPr bwMode="gray">
            <a:xfrm>
              <a:off x="1854633" y="2483648"/>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Uruguay" descr="© INSCALE GmbH, 05.05.2010&#10;http://www.presentationload.com/">
              <a:extLst>
                <a:ext uri="{FF2B5EF4-FFF2-40B4-BE49-F238E27FC236}">
                  <a16:creationId xmlns:a16="http://schemas.microsoft.com/office/drawing/2014/main" id="{61684DA3-2A78-9039-2694-8FFDE81ABBB4}"/>
                </a:ext>
              </a:extLst>
            </p:cNvPr>
            <p:cNvSpPr>
              <a:spLocks/>
            </p:cNvSpPr>
            <p:nvPr/>
          </p:nvSpPr>
          <p:spPr bwMode="gray">
            <a:xfrm>
              <a:off x="3825946" y="5500549"/>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nited Kingdom" descr="© INSCALE GmbH, 05.05.2010&#10;http://www.presentationload.com/">
              <a:extLst>
                <a:ext uri="{FF2B5EF4-FFF2-40B4-BE49-F238E27FC236}">
                  <a16:creationId xmlns:a16="http://schemas.microsoft.com/office/drawing/2014/main" id="{E75E04CB-B1D4-E206-A228-6AE93A46CE66}"/>
                </a:ext>
              </a:extLst>
            </p:cNvPr>
            <p:cNvSpPr>
              <a:spLocks noEditPoints="1"/>
            </p:cNvSpPr>
            <p:nvPr/>
          </p:nvSpPr>
          <p:spPr bwMode="gray">
            <a:xfrm>
              <a:off x="5504053" y="2076106"/>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nited Arab Emirates" descr="© INSCALE GmbH, 05.05.2010&#10;http://www.presentationload.com/">
              <a:extLst>
                <a:ext uri="{FF2B5EF4-FFF2-40B4-BE49-F238E27FC236}">
                  <a16:creationId xmlns:a16="http://schemas.microsoft.com/office/drawing/2014/main" id="{53D3462B-672E-7763-82E0-3A97E1D9E813}"/>
                </a:ext>
              </a:extLst>
            </p:cNvPr>
            <p:cNvSpPr>
              <a:spLocks/>
            </p:cNvSpPr>
            <p:nvPr/>
          </p:nvSpPr>
          <p:spPr bwMode="gray">
            <a:xfrm>
              <a:off x="7375786" y="3346673"/>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kraine" descr="© INSCALE GmbH, 05.05.2010&#10;http://www.presentationload.com/">
              <a:extLst>
                <a:ext uri="{FF2B5EF4-FFF2-40B4-BE49-F238E27FC236}">
                  <a16:creationId xmlns:a16="http://schemas.microsoft.com/office/drawing/2014/main" id="{AFF8198A-D23E-DAE6-9839-63B0A9133EC3}"/>
                </a:ext>
              </a:extLst>
            </p:cNvPr>
            <p:cNvSpPr>
              <a:spLocks/>
            </p:cNvSpPr>
            <p:nvPr/>
          </p:nvSpPr>
          <p:spPr bwMode="gray">
            <a:xfrm>
              <a:off x="6372610" y="2376691"/>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ganda" descr="© INSCALE GmbH, 05.05.2010&#10;http://www.presentationload.com/">
              <a:extLst>
                <a:ext uri="{FF2B5EF4-FFF2-40B4-BE49-F238E27FC236}">
                  <a16:creationId xmlns:a16="http://schemas.microsoft.com/office/drawing/2014/main" id="{741F2934-CA6F-4B55-DCFB-906A56672D5E}"/>
                </a:ext>
              </a:extLst>
            </p:cNvPr>
            <p:cNvSpPr>
              <a:spLocks noEditPoints="1"/>
            </p:cNvSpPr>
            <p:nvPr/>
          </p:nvSpPr>
          <p:spPr bwMode="gray">
            <a:xfrm>
              <a:off x="6673193" y="4196789"/>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Turkmenistan" descr="© INSCALE GmbH, 05.05.2010&#10;http://www.presentationload.com/">
              <a:extLst>
                <a:ext uri="{FF2B5EF4-FFF2-40B4-BE49-F238E27FC236}">
                  <a16:creationId xmlns:a16="http://schemas.microsoft.com/office/drawing/2014/main" id="{E814EE17-EADF-3F37-26FD-CCE8DC59548C}"/>
                </a:ext>
              </a:extLst>
            </p:cNvPr>
            <p:cNvSpPr>
              <a:spLocks/>
            </p:cNvSpPr>
            <p:nvPr/>
          </p:nvSpPr>
          <p:spPr bwMode="gray">
            <a:xfrm>
              <a:off x="7314931" y="2730754"/>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Turkey" descr="© INSCALE GmbH, 05.05.2010&#10;http://www.presentationload.com/">
              <a:extLst>
                <a:ext uri="{FF2B5EF4-FFF2-40B4-BE49-F238E27FC236}">
                  <a16:creationId xmlns:a16="http://schemas.microsoft.com/office/drawing/2014/main" id="{9AB1E0A4-A641-573A-12A0-D9EE5393828D}"/>
                </a:ext>
              </a:extLst>
            </p:cNvPr>
            <p:cNvSpPr>
              <a:spLocks noEditPoints="1"/>
            </p:cNvSpPr>
            <p:nvPr/>
          </p:nvSpPr>
          <p:spPr bwMode="gray">
            <a:xfrm>
              <a:off x="6481410" y="2752881"/>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unisia" descr="© INSCALE GmbH, 05.05.2010&#10;http://www.presentationload.com/">
              <a:extLst>
                <a:ext uri="{FF2B5EF4-FFF2-40B4-BE49-F238E27FC236}">
                  <a16:creationId xmlns:a16="http://schemas.microsoft.com/office/drawing/2014/main" id="{EBBDA416-606F-326C-CED1-58DCDC5ABFCF}"/>
                </a:ext>
              </a:extLst>
            </p:cNvPr>
            <p:cNvSpPr>
              <a:spLocks/>
            </p:cNvSpPr>
            <p:nvPr/>
          </p:nvSpPr>
          <p:spPr bwMode="gray">
            <a:xfrm>
              <a:off x="5935566" y="2937289"/>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ogo" descr="© INSCALE GmbH, 05.05.2010&#10;http://www.presentationload.com/">
              <a:extLst>
                <a:ext uri="{FF2B5EF4-FFF2-40B4-BE49-F238E27FC236}">
                  <a16:creationId xmlns:a16="http://schemas.microsoft.com/office/drawing/2014/main" id="{E0E74DD4-0A7B-C8B8-E33C-58A120915E11}"/>
                </a:ext>
              </a:extLst>
            </p:cNvPr>
            <p:cNvSpPr>
              <a:spLocks/>
            </p:cNvSpPr>
            <p:nvPr/>
          </p:nvSpPr>
          <p:spPr bwMode="gray">
            <a:xfrm>
              <a:off x="5673707" y="3934931"/>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hailand" descr="© INSCALE GmbH, 05.05.2010&#10;http://www.presentationload.com/">
              <a:extLst>
                <a:ext uri="{FF2B5EF4-FFF2-40B4-BE49-F238E27FC236}">
                  <a16:creationId xmlns:a16="http://schemas.microsoft.com/office/drawing/2014/main" id="{74A037DB-F3F9-3072-CC49-4E39450C0D0E}"/>
                </a:ext>
              </a:extLst>
            </p:cNvPr>
            <p:cNvSpPr>
              <a:spLocks/>
            </p:cNvSpPr>
            <p:nvPr/>
          </p:nvSpPr>
          <p:spPr bwMode="gray">
            <a:xfrm>
              <a:off x="8906364" y="3579025"/>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anzania" descr="© INSCALE GmbH, 05.05.2010&#10;http://www.presentationload.com/">
              <a:extLst>
                <a:ext uri="{FF2B5EF4-FFF2-40B4-BE49-F238E27FC236}">
                  <a16:creationId xmlns:a16="http://schemas.microsoft.com/office/drawing/2014/main" id="{F6579568-1AD1-EACA-A99E-14BFD92671A3}"/>
                </a:ext>
              </a:extLst>
            </p:cNvPr>
            <p:cNvSpPr>
              <a:spLocks noEditPoints="1"/>
            </p:cNvSpPr>
            <p:nvPr/>
          </p:nvSpPr>
          <p:spPr bwMode="gray">
            <a:xfrm>
              <a:off x="6671349" y="4394106"/>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ajikistan" descr="© INSCALE GmbH, 05.05.2010&#10;http://www.presentationload.com/">
              <a:extLst>
                <a:ext uri="{FF2B5EF4-FFF2-40B4-BE49-F238E27FC236}">
                  <a16:creationId xmlns:a16="http://schemas.microsoft.com/office/drawing/2014/main" id="{B08C33D6-81F3-A0EB-3C2B-85142BF20007}"/>
                </a:ext>
              </a:extLst>
            </p:cNvPr>
            <p:cNvSpPr>
              <a:spLocks/>
            </p:cNvSpPr>
            <p:nvPr/>
          </p:nvSpPr>
          <p:spPr bwMode="gray">
            <a:xfrm>
              <a:off x="7796233" y="2798984"/>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aiwan" descr="© INSCALE GmbH, 05.05.2010&#10;http://www.presentationload.com/">
              <a:extLst>
                <a:ext uri="{FF2B5EF4-FFF2-40B4-BE49-F238E27FC236}">
                  <a16:creationId xmlns:a16="http://schemas.microsoft.com/office/drawing/2014/main" id="{06577B40-5CB4-A502-BED4-978BBC586B31}"/>
                </a:ext>
              </a:extLst>
            </p:cNvPr>
            <p:cNvSpPr>
              <a:spLocks/>
            </p:cNvSpPr>
            <p:nvPr/>
          </p:nvSpPr>
          <p:spPr bwMode="gray">
            <a:xfrm>
              <a:off x="9618176" y="3392774"/>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Syria" descr="© INSCALE GmbH, 05.05.2010&#10;http://www.presentationload.com/">
              <a:extLst>
                <a:ext uri="{FF2B5EF4-FFF2-40B4-BE49-F238E27FC236}">
                  <a16:creationId xmlns:a16="http://schemas.microsoft.com/office/drawing/2014/main" id="{9EC12ACE-FD53-1014-971E-7882B197C797}"/>
                </a:ext>
              </a:extLst>
            </p:cNvPr>
            <p:cNvSpPr>
              <a:spLocks/>
            </p:cNvSpPr>
            <p:nvPr/>
          </p:nvSpPr>
          <p:spPr bwMode="gray">
            <a:xfrm>
              <a:off x="6820719" y="2933601"/>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Switzerland" descr="© INSCALE GmbH, 05.05.2010&#10;http://www.presentationload.com/">
              <a:extLst>
                <a:ext uri="{FF2B5EF4-FFF2-40B4-BE49-F238E27FC236}">
                  <a16:creationId xmlns:a16="http://schemas.microsoft.com/office/drawing/2014/main" id="{B1108DB2-9304-7BC9-AAFE-14484666D78C}"/>
                </a:ext>
              </a:extLst>
            </p:cNvPr>
            <p:cNvSpPr>
              <a:spLocks/>
            </p:cNvSpPr>
            <p:nvPr/>
          </p:nvSpPr>
          <p:spPr bwMode="gray">
            <a:xfrm>
              <a:off x="5894996" y="2540813"/>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Sweden" descr="© INSCALE GmbH, 05.05.2010&#10;http://www.presentationload.com/">
              <a:extLst>
                <a:ext uri="{FF2B5EF4-FFF2-40B4-BE49-F238E27FC236}">
                  <a16:creationId xmlns:a16="http://schemas.microsoft.com/office/drawing/2014/main" id="{A96A6584-593F-7E97-25D3-A7305889BDDF}"/>
                </a:ext>
              </a:extLst>
            </p:cNvPr>
            <p:cNvSpPr>
              <a:spLocks noEditPoints="1"/>
            </p:cNvSpPr>
            <p:nvPr/>
          </p:nvSpPr>
          <p:spPr bwMode="gray">
            <a:xfrm>
              <a:off x="6049899" y="1799496"/>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waziland" descr="© INSCALE GmbH, 05.05.2010&#10;http://www.presentationload.com/">
              <a:extLst>
                <a:ext uri="{FF2B5EF4-FFF2-40B4-BE49-F238E27FC236}">
                  <a16:creationId xmlns:a16="http://schemas.microsoft.com/office/drawing/2014/main" id="{F26AF4A9-CACE-A8FB-9851-9226124696E7}"/>
                </a:ext>
              </a:extLst>
            </p:cNvPr>
            <p:cNvSpPr>
              <a:spLocks/>
            </p:cNvSpPr>
            <p:nvPr/>
          </p:nvSpPr>
          <p:spPr bwMode="gray">
            <a:xfrm>
              <a:off x="6693478" y="5332738"/>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uriname" descr="© INSCALE GmbH, 05.05.2010&#10;http://www.presentationload.com/">
              <a:extLst>
                <a:ext uri="{FF2B5EF4-FFF2-40B4-BE49-F238E27FC236}">
                  <a16:creationId xmlns:a16="http://schemas.microsoft.com/office/drawing/2014/main" id="{7A214A3B-E1C3-D28B-261F-549F8A7AA865}"/>
                </a:ext>
              </a:extLst>
            </p:cNvPr>
            <p:cNvSpPr>
              <a:spLocks/>
            </p:cNvSpPr>
            <p:nvPr/>
          </p:nvSpPr>
          <p:spPr bwMode="gray">
            <a:xfrm>
              <a:off x="3730056" y="4128559"/>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udan">
              <a:extLst>
                <a:ext uri="{FF2B5EF4-FFF2-40B4-BE49-F238E27FC236}">
                  <a16:creationId xmlns:a16="http://schemas.microsoft.com/office/drawing/2014/main" id="{95756660-5049-BB54-D5D0-BCE6DCDE3E2B}"/>
                </a:ext>
              </a:extLst>
            </p:cNvPr>
            <p:cNvSpPr>
              <a:spLocks/>
            </p:cNvSpPr>
            <p:nvPr/>
          </p:nvSpPr>
          <p:spPr bwMode="auto">
            <a:xfrm>
              <a:off x="6400172" y="3474367"/>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outh Sudan">
              <a:extLst>
                <a:ext uri="{FF2B5EF4-FFF2-40B4-BE49-F238E27FC236}">
                  <a16:creationId xmlns:a16="http://schemas.microsoft.com/office/drawing/2014/main" id="{30B2F6CD-D1B4-3543-56FA-D56A02DE05E9}"/>
                </a:ext>
              </a:extLst>
            </p:cNvPr>
            <p:cNvSpPr>
              <a:spLocks/>
            </p:cNvSpPr>
            <p:nvPr/>
          </p:nvSpPr>
          <p:spPr bwMode="auto">
            <a:xfrm>
              <a:off x="6478463" y="3885989"/>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ri Lanka" descr="© INSCALE GmbH, 05.05.2010&#10;http://www.presentationload.com/">
              <a:extLst>
                <a:ext uri="{FF2B5EF4-FFF2-40B4-BE49-F238E27FC236}">
                  <a16:creationId xmlns:a16="http://schemas.microsoft.com/office/drawing/2014/main" id="{7CE245C5-E920-E98D-773A-2E63922E629C}"/>
                </a:ext>
              </a:extLst>
            </p:cNvPr>
            <p:cNvSpPr>
              <a:spLocks/>
            </p:cNvSpPr>
            <p:nvPr/>
          </p:nvSpPr>
          <p:spPr bwMode="gray">
            <a:xfrm>
              <a:off x="8345768" y="3990253"/>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pain" descr="© INSCALE GmbH, 05.05.2010&#10;http://www.presentationload.com/">
              <a:extLst>
                <a:ext uri="{FF2B5EF4-FFF2-40B4-BE49-F238E27FC236}">
                  <a16:creationId xmlns:a16="http://schemas.microsoft.com/office/drawing/2014/main" id="{3E8B4D64-6B3D-834F-ABCC-7A960F45BB2E}"/>
                </a:ext>
              </a:extLst>
            </p:cNvPr>
            <p:cNvSpPr>
              <a:spLocks noEditPoints="1"/>
            </p:cNvSpPr>
            <p:nvPr/>
          </p:nvSpPr>
          <p:spPr bwMode="gray">
            <a:xfrm>
              <a:off x="5424757" y="2693872"/>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Africa" descr="© INSCALE GmbH, 05.05.2010&#10;http://www.presentationload.com/">
              <a:extLst>
                <a:ext uri="{FF2B5EF4-FFF2-40B4-BE49-F238E27FC236}">
                  <a16:creationId xmlns:a16="http://schemas.microsoft.com/office/drawing/2014/main" id="{E441F03D-3FBE-0AD5-4E82-D108D9F6A9CA}"/>
                </a:ext>
              </a:extLst>
            </p:cNvPr>
            <p:cNvSpPr>
              <a:spLocks noEditPoints="1"/>
            </p:cNvSpPr>
            <p:nvPr/>
          </p:nvSpPr>
          <p:spPr bwMode="gray">
            <a:xfrm>
              <a:off x="6223242" y="5198122"/>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omalia" descr="© INSCALE GmbH, 05.05.2010&#10;http://www.presentationload.com/">
              <a:extLst>
                <a:ext uri="{FF2B5EF4-FFF2-40B4-BE49-F238E27FC236}">
                  <a16:creationId xmlns:a16="http://schemas.microsoft.com/office/drawing/2014/main" id="{74275FB9-739C-4F34-8714-BC766DA4428C}"/>
                </a:ext>
              </a:extLst>
            </p:cNvPr>
            <p:cNvSpPr>
              <a:spLocks/>
            </p:cNvSpPr>
            <p:nvPr/>
          </p:nvSpPr>
          <p:spPr bwMode="gray">
            <a:xfrm>
              <a:off x="7054916" y="3898051"/>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olomon Islands" descr="© INSCALE GmbH, 05.05.2010&#10;http://www.presentationload.com/">
              <a:extLst>
                <a:ext uri="{FF2B5EF4-FFF2-40B4-BE49-F238E27FC236}">
                  <a16:creationId xmlns:a16="http://schemas.microsoft.com/office/drawing/2014/main" id="{6BF84C44-59C3-6C70-103A-A786BC193A1F}"/>
                </a:ext>
              </a:extLst>
            </p:cNvPr>
            <p:cNvSpPr>
              <a:spLocks noEditPoints="1"/>
            </p:cNvSpPr>
            <p:nvPr/>
          </p:nvSpPr>
          <p:spPr bwMode="gray">
            <a:xfrm>
              <a:off x="10925624" y="4609861"/>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lovenia" descr="© INSCALE GmbH, 05.05.2010&#10;http://www.presentationload.com/">
              <a:extLst>
                <a:ext uri="{FF2B5EF4-FFF2-40B4-BE49-F238E27FC236}">
                  <a16:creationId xmlns:a16="http://schemas.microsoft.com/office/drawing/2014/main" id="{9680B59D-D547-1F22-C9FC-57C1C0D045A7}"/>
                </a:ext>
              </a:extLst>
            </p:cNvPr>
            <p:cNvSpPr>
              <a:spLocks/>
            </p:cNvSpPr>
            <p:nvPr/>
          </p:nvSpPr>
          <p:spPr bwMode="gray">
            <a:xfrm>
              <a:off x="6112594" y="2574006"/>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lovakia" descr="© INSCALE GmbH, 05.05.2010&#10;http://www.presentationload.com/">
              <a:extLst>
                <a:ext uri="{FF2B5EF4-FFF2-40B4-BE49-F238E27FC236}">
                  <a16:creationId xmlns:a16="http://schemas.microsoft.com/office/drawing/2014/main" id="{A3A96FA9-2CB1-7EBB-432A-D7FB5D1CFD7B}"/>
                </a:ext>
              </a:extLst>
            </p:cNvPr>
            <p:cNvSpPr>
              <a:spLocks/>
            </p:cNvSpPr>
            <p:nvPr/>
          </p:nvSpPr>
          <p:spPr bwMode="gray">
            <a:xfrm>
              <a:off x="6214019" y="2478114"/>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ierra Leone" descr="© INSCALE GmbH, 05.05.2010&#10;http://www.presentationload.com/">
              <a:extLst>
                <a:ext uri="{FF2B5EF4-FFF2-40B4-BE49-F238E27FC236}">
                  <a16:creationId xmlns:a16="http://schemas.microsoft.com/office/drawing/2014/main" id="{7B3FBF64-F824-9CE6-E35D-43DD68388A0C}"/>
                </a:ext>
              </a:extLst>
            </p:cNvPr>
            <p:cNvSpPr>
              <a:spLocks/>
            </p:cNvSpPr>
            <p:nvPr/>
          </p:nvSpPr>
          <p:spPr bwMode="gray">
            <a:xfrm>
              <a:off x="5236660" y="3971813"/>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erbia" descr="© INSCALE GmbH, 05.05.2010&#10;http://www.presentationload.com/">
              <a:extLst>
                <a:ext uri="{FF2B5EF4-FFF2-40B4-BE49-F238E27FC236}">
                  <a16:creationId xmlns:a16="http://schemas.microsoft.com/office/drawing/2014/main" id="{E57BC481-80A8-6BA7-3838-5F6FA6404202}"/>
                </a:ext>
              </a:extLst>
            </p:cNvPr>
            <p:cNvSpPr>
              <a:spLocks/>
            </p:cNvSpPr>
            <p:nvPr/>
          </p:nvSpPr>
          <p:spPr bwMode="gray">
            <a:xfrm>
              <a:off x="6278563" y="2603511"/>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enegal" descr="© INSCALE GmbH, 05.05.2010&#10;http://www.presentationload.com/">
              <a:extLst>
                <a:ext uri="{FF2B5EF4-FFF2-40B4-BE49-F238E27FC236}">
                  <a16:creationId xmlns:a16="http://schemas.microsoft.com/office/drawing/2014/main" id="{0B3DF286-507E-EAB8-992A-FE544BF8FA37}"/>
                </a:ext>
              </a:extLst>
            </p:cNvPr>
            <p:cNvSpPr>
              <a:spLocks/>
            </p:cNvSpPr>
            <p:nvPr/>
          </p:nvSpPr>
          <p:spPr bwMode="gray">
            <a:xfrm>
              <a:off x="5138928" y="3715488"/>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audi Arabia" descr="© INSCALE GmbH, 05.05.2010&#10;http://www.presentationload.com/">
              <a:extLst>
                <a:ext uri="{FF2B5EF4-FFF2-40B4-BE49-F238E27FC236}">
                  <a16:creationId xmlns:a16="http://schemas.microsoft.com/office/drawing/2014/main" id="{C1CB28FD-427F-B85D-AFB7-18076CB1CB9A}"/>
                </a:ext>
              </a:extLst>
            </p:cNvPr>
            <p:cNvSpPr>
              <a:spLocks/>
            </p:cNvSpPr>
            <p:nvPr/>
          </p:nvSpPr>
          <p:spPr bwMode="gray">
            <a:xfrm>
              <a:off x="6815188" y="3132762"/>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Rwanda" descr="© INSCALE GmbH, 05.05.2010&#10;http://www.presentationload.com/">
              <a:extLst>
                <a:ext uri="{FF2B5EF4-FFF2-40B4-BE49-F238E27FC236}">
                  <a16:creationId xmlns:a16="http://schemas.microsoft.com/office/drawing/2014/main" id="{1D5231EF-5BA7-D4F5-2CF6-413106494801}"/>
                </a:ext>
              </a:extLst>
            </p:cNvPr>
            <p:cNvSpPr>
              <a:spLocks/>
            </p:cNvSpPr>
            <p:nvPr/>
          </p:nvSpPr>
          <p:spPr bwMode="gray">
            <a:xfrm>
              <a:off x="6645533" y="4394106"/>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Russia (Urup,Simushir)" descr="© INSCALE GmbH, 05.05.2010&#10;http://www.presentationload.com/">
              <a:extLst>
                <a:ext uri="{FF2B5EF4-FFF2-40B4-BE49-F238E27FC236}">
                  <a16:creationId xmlns:a16="http://schemas.microsoft.com/office/drawing/2014/main" id="{405D0F77-7413-8E2E-FEE6-3B28B3C7C986}"/>
                </a:ext>
              </a:extLst>
            </p:cNvPr>
            <p:cNvSpPr>
              <a:spLocks noEditPoints="1"/>
            </p:cNvSpPr>
            <p:nvPr/>
          </p:nvSpPr>
          <p:spPr bwMode="gray">
            <a:xfrm>
              <a:off x="10119763" y="2129586"/>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Russia" descr="© INSCALE GmbH, 05.05.2010&#10;http://www.presentationload.com/">
              <a:extLst>
                <a:ext uri="{FF2B5EF4-FFF2-40B4-BE49-F238E27FC236}">
                  <a16:creationId xmlns:a16="http://schemas.microsoft.com/office/drawing/2014/main" id="{51EEEE0C-E20B-43C5-B6CE-E4D6558EF613}"/>
                </a:ext>
              </a:extLst>
            </p:cNvPr>
            <p:cNvSpPr>
              <a:spLocks noEditPoints="1"/>
            </p:cNvSpPr>
            <p:nvPr/>
          </p:nvSpPr>
          <p:spPr bwMode="gray">
            <a:xfrm>
              <a:off x="6291472" y="1430681"/>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omania" descr="© INSCALE GmbH, 05.05.2010&#10;http://www.presentationload.com/">
              <a:extLst>
                <a:ext uri="{FF2B5EF4-FFF2-40B4-BE49-F238E27FC236}">
                  <a16:creationId xmlns:a16="http://schemas.microsoft.com/office/drawing/2014/main" id="{AC301E12-3004-4EF2-6661-4857CAA2EEA1}"/>
                </a:ext>
              </a:extLst>
            </p:cNvPr>
            <p:cNvSpPr>
              <a:spLocks/>
            </p:cNvSpPr>
            <p:nvPr/>
          </p:nvSpPr>
          <p:spPr bwMode="gray">
            <a:xfrm>
              <a:off x="6319133" y="2526062"/>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Qatar" descr="© INSCALE GmbH, 05.05.2010&#10;http://www.presentationload.com/">
              <a:extLst>
                <a:ext uri="{FF2B5EF4-FFF2-40B4-BE49-F238E27FC236}">
                  <a16:creationId xmlns:a16="http://schemas.microsoft.com/office/drawing/2014/main" id="{3AA86759-9624-0EE0-7E7F-598BB180486E}"/>
                </a:ext>
              </a:extLst>
            </p:cNvPr>
            <p:cNvSpPr>
              <a:spLocks/>
            </p:cNvSpPr>
            <p:nvPr/>
          </p:nvSpPr>
          <p:spPr bwMode="gray">
            <a:xfrm>
              <a:off x="7351812" y="3357737"/>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Puerto Rico" descr="© INSCALE GmbH, 05.05.2010&#10;http://www.presentationload.com/">
              <a:extLst>
                <a:ext uri="{FF2B5EF4-FFF2-40B4-BE49-F238E27FC236}">
                  <a16:creationId xmlns:a16="http://schemas.microsoft.com/office/drawing/2014/main" id="{61339CC2-F02B-8064-B1BD-53C0485E9185}"/>
                </a:ext>
              </a:extLst>
            </p:cNvPr>
            <p:cNvSpPr>
              <a:spLocks/>
            </p:cNvSpPr>
            <p:nvPr/>
          </p:nvSpPr>
          <p:spPr bwMode="gray">
            <a:xfrm>
              <a:off x="3462666" y="3656478"/>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Portugal" descr="© INSCALE GmbH, 05.05.2010&#10;http://www.presentationload.com/">
              <a:extLst>
                <a:ext uri="{FF2B5EF4-FFF2-40B4-BE49-F238E27FC236}">
                  <a16:creationId xmlns:a16="http://schemas.microsoft.com/office/drawing/2014/main" id="{778B1D7B-0FB3-C15A-AFEF-D160BB88B218}"/>
                </a:ext>
              </a:extLst>
            </p:cNvPr>
            <p:cNvSpPr>
              <a:spLocks/>
            </p:cNvSpPr>
            <p:nvPr/>
          </p:nvSpPr>
          <p:spPr bwMode="gray">
            <a:xfrm>
              <a:off x="5408162" y="2756570"/>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Poland" descr="© INSCALE GmbH, 05.05.2010&#10;http://www.presentationload.com/">
              <a:extLst>
                <a:ext uri="{FF2B5EF4-FFF2-40B4-BE49-F238E27FC236}">
                  <a16:creationId xmlns:a16="http://schemas.microsoft.com/office/drawing/2014/main" id="{D8B09E3D-9092-1505-4471-8A2048433DE1}"/>
                </a:ext>
              </a:extLst>
            </p:cNvPr>
            <p:cNvSpPr>
              <a:spLocks/>
            </p:cNvSpPr>
            <p:nvPr/>
          </p:nvSpPr>
          <p:spPr bwMode="gray">
            <a:xfrm>
              <a:off x="6132880" y="2286332"/>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hilippines" descr="© INSCALE GmbH, 05.05.2010&#10;http://www.presentationload.com/">
              <a:extLst>
                <a:ext uri="{FF2B5EF4-FFF2-40B4-BE49-F238E27FC236}">
                  <a16:creationId xmlns:a16="http://schemas.microsoft.com/office/drawing/2014/main" id="{971A576D-2AC5-F39E-C6A8-5812DBF4EF61}"/>
                </a:ext>
              </a:extLst>
            </p:cNvPr>
            <p:cNvSpPr>
              <a:spLocks noEditPoints="1"/>
            </p:cNvSpPr>
            <p:nvPr/>
          </p:nvSpPr>
          <p:spPr bwMode="gray">
            <a:xfrm>
              <a:off x="9601581" y="3643569"/>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eru" descr="© INSCALE GmbH, 05.05.2010&#10;http://www.presentationload.com/">
              <a:extLst>
                <a:ext uri="{FF2B5EF4-FFF2-40B4-BE49-F238E27FC236}">
                  <a16:creationId xmlns:a16="http://schemas.microsoft.com/office/drawing/2014/main" id="{5EB1EE31-FFCF-4F8C-17C4-6FAE229AE3B5}"/>
                </a:ext>
              </a:extLst>
            </p:cNvPr>
            <p:cNvSpPr>
              <a:spLocks/>
            </p:cNvSpPr>
            <p:nvPr/>
          </p:nvSpPr>
          <p:spPr bwMode="gray">
            <a:xfrm>
              <a:off x="2950014" y="4353537"/>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araguay" descr="© INSCALE GmbH, 05.05.2010&#10;http://www.presentationload.com/">
              <a:extLst>
                <a:ext uri="{FF2B5EF4-FFF2-40B4-BE49-F238E27FC236}">
                  <a16:creationId xmlns:a16="http://schemas.microsoft.com/office/drawing/2014/main" id="{2351E539-84E3-83F6-9A66-A28A09D8324F}"/>
                </a:ext>
              </a:extLst>
            </p:cNvPr>
            <p:cNvSpPr>
              <a:spLocks/>
            </p:cNvSpPr>
            <p:nvPr/>
          </p:nvSpPr>
          <p:spPr bwMode="gray">
            <a:xfrm>
              <a:off x="3628631" y="5087478"/>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apua New Guinea" descr="© INSCALE GmbH, 05.05.2010&#10;http://www.presentationload.com/">
              <a:extLst>
                <a:ext uri="{FF2B5EF4-FFF2-40B4-BE49-F238E27FC236}">
                  <a16:creationId xmlns:a16="http://schemas.microsoft.com/office/drawing/2014/main" id="{FB361D59-DA56-3A59-E0D9-B3396293FF76}"/>
                </a:ext>
              </a:extLst>
            </p:cNvPr>
            <p:cNvSpPr>
              <a:spLocks noEditPoints="1"/>
            </p:cNvSpPr>
            <p:nvPr/>
          </p:nvSpPr>
          <p:spPr bwMode="gray">
            <a:xfrm>
              <a:off x="10390843" y="4425455"/>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anama" descr="© INSCALE GmbH, 05.05.2010&#10;http://www.presentationload.com/">
              <a:extLst>
                <a:ext uri="{FF2B5EF4-FFF2-40B4-BE49-F238E27FC236}">
                  <a16:creationId xmlns:a16="http://schemas.microsoft.com/office/drawing/2014/main" id="{4AA63F03-DC60-A9C9-7169-A94B0C73EB45}"/>
                </a:ext>
              </a:extLst>
            </p:cNvPr>
            <p:cNvSpPr>
              <a:spLocks/>
            </p:cNvSpPr>
            <p:nvPr/>
          </p:nvSpPr>
          <p:spPr bwMode="gray">
            <a:xfrm>
              <a:off x="2902067" y="3990253"/>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kistan" descr="© INSCALE GmbH, 05.05.2010&#10;http://www.presentationload.com/">
              <a:extLst>
                <a:ext uri="{FF2B5EF4-FFF2-40B4-BE49-F238E27FC236}">
                  <a16:creationId xmlns:a16="http://schemas.microsoft.com/office/drawing/2014/main" id="{EB6BB709-9A3B-BE72-AC8D-9D4AC3747744}"/>
                </a:ext>
              </a:extLst>
            </p:cNvPr>
            <p:cNvSpPr>
              <a:spLocks/>
            </p:cNvSpPr>
            <p:nvPr/>
          </p:nvSpPr>
          <p:spPr bwMode="gray">
            <a:xfrm>
              <a:off x="7657928" y="2948353"/>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rcel Islands" descr="© INSCALE GmbH, 05.05.2010&#10;http://www.presentationload.com/">
              <a:extLst>
                <a:ext uri="{FF2B5EF4-FFF2-40B4-BE49-F238E27FC236}">
                  <a16:creationId xmlns:a16="http://schemas.microsoft.com/office/drawing/2014/main" id="{5A7E7D52-43AB-C6EB-9B67-7AB9716D2BC0}"/>
                </a:ext>
              </a:extLst>
            </p:cNvPr>
            <p:cNvSpPr>
              <a:spLocks noEditPoints="1"/>
            </p:cNvSpPr>
            <p:nvPr/>
          </p:nvSpPr>
          <p:spPr bwMode="gray">
            <a:xfrm>
              <a:off x="9372914" y="3698889"/>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Oman" descr="© INSCALE GmbH, 05.05.2010&#10;http://www.presentationload.com/">
              <a:extLst>
                <a:ext uri="{FF2B5EF4-FFF2-40B4-BE49-F238E27FC236}">
                  <a16:creationId xmlns:a16="http://schemas.microsoft.com/office/drawing/2014/main" id="{5D342383-BF3B-304A-0CF5-8ADA4D2FEC3C}"/>
                </a:ext>
              </a:extLst>
            </p:cNvPr>
            <p:cNvSpPr>
              <a:spLocks/>
            </p:cNvSpPr>
            <p:nvPr/>
          </p:nvSpPr>
          <p:spPr bwMode="gray">
            <a:xfrm>
              <a:off x="7403446" y="3403840"/>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Norway" descr="© INSCALE GmbH, 05.05.2010&#10;http://www.presentationload.com/">
              <a:extLst>
                <a:ext uri="{FF2B5EF4-FFF2-40B4-BE49-F238E27FC236}">
                  <a16:creationId xmlns:a16="http://schemas.microsoft.com/office/drawing/2014/main" id="{3F315543-0CAC-A8D2-B3AD-89E239629566}"/>
                </a:ext>
              </a:extLst>
            </p:cNvPr>
            <p:cNvSpPr>
              <a:spLocks noEditPoints="1"/>
            </p:cNvSpPr>
            <p:nvPr/>
          </p:nvSpPr>
          <p:spPr bwMode="gray">
            <a:xfrm>
              <a:off x="5883932" y="1465720"/>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Nigeria" descr="© INSCALE GmbH, 05.05.2010&#10;http://www.presentationload.com/">
              <a:extLst>
                <a:ext uri="{FF2B5EF4-FFF2-40B4-BE49-F238E27FC236}">
                  <a16:creationId xmlns:a16="http://schemas.microsoft.com/office/drawing/2014/main" id="{00737A61-78C6-3CC8-32E4-96F1E5B02F23}"/>
                </a:ext>
              </a:extLst>
            </p:cNvPr>
            <p:cNvSpPr>
              <a:spLocks/>
            </p:cNvSpPr>
            <p:nvPr/>
          </p:nvSpPr>
          <p:spPr bwMode="gray">
            <a:xfrm>
              <a:off x="5771443" y="3827975"/>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Niger" descr="© INSCALE GmbH, 05.05.2010&#10;http://www.presentationload.com/">
              <a:extLst>
                <a:ext uri="{FF2B5EF4-FFF2-40B4-BE49-F238E27FC236}">
                  <a16:creationId xmlns:a16="http://schemas.microsoft.com/office/drawing/2014/main" id="{91764D33-3426-8F99-2253-071753394FC5}"/>
                </a:ext>
              </a:extLst>
            </p:cNvPr>
            <p:cNvSpPr>
              <a:spLocks/>
            </p:cNvSpPr>
            <p:nvPr/>
          </p:nvSpPr>
          <p:spPr bwMode="gray">
            <a:xfrm>
              <a:off x="5688460" y="3462850"/>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icaragua" descr="© INSCALE GmbH, 05.05.2010&#10;http://www.presentationload.com/">
              <a:extLst>
                <a:ext uri="{FF2B5EF4-FFF2-40B4-BE49-F238E27FC236}">
                  <a16:creationId xmlns:a16="http://schemas.microsoft.com/office/drawing/2014/main" id="{5453179A-1492-8BA5-FD2F-C4C65FD1E06F}"/>
                </a:ext>
              </a:extLst>
            </p:cNvPr>
            <p:cNvSpPr>
              <a:spLocks/>
            </p:cNvSpPr>
            <p:nvPr/>
          </p:nvSpPr>
          <p:spPr bwMode="gray">
            <a:xfrm>
              <a:off x="2760074" y="3791094"/>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ew Zealand" descr="© INSCALE GmbH, 05.05.2010&#10;http://www.presentationload.com/">
              <a:extLst>
                <a:ext uri="{FF2B5EF4-FFF2-40B4-BE49-F238E27FC236}">
                  <a16:creationId xmlns:a16="http://schemas.microsoft.com/office/drawing/2014/main" id="{D2EE2780-F346-D2F2-DD6C-342A01AD0C86}"/>
                </a:ext>
              </a:extLst>
            </p:cNvPr>
            <p:cNvSpPr>
              <a:spLocks noEditPoints="1"/>
            </p:cNvSpPr>
            <p:nvPr/>
          </p:nvSpPr>
          <p:spPr bwMode="gray">
            <a:xfrm>
              <a:off x="10685894" y="5659139"/>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ewfoundland" descr="© INSCALE GmbH, 05.05.2010&#10;http://www.presentationload.com/">
              <a:extLst>
                <a:ext uri="{FF2B5EF4-FFF2-40B4-BE49-F238E27FC236}">
                  <a16:creationId xmlns:a16="http://schemas.microsoft.com/office/drawing/2014/main" id="{99B431E9-A765-BE70-D237-1EB79B741615}"/>
                </a:ext>
              </a:extLst>
            </p:cNvPr>
            <p:cNvSpPr>
              <a:spLocks/>
            </p:cNvSpPr>
            <p:nvPr/>
          </p:nvSpPr>
          <p:spPr bwMode="gray">
            <a:xfrm>
              <a:off x="3962409" y="2408040"/>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etherlands" descr="© INSCALE GmbH, 05.05.2010&#10;http://www.presentationload.com/">
              <a:extLst>
                <a:ext uri="{FF2B5EF4-FFF2-40B4-BE49-F238E27FC236}">
                  <a16:creationId xmlns:a16="http://schemas.microsoft.com/office/drawing/2014/main" id="{3B755930-309E-67C0-874D-E586E651B919}"/>
                </a:ext>
              </a:extLst>
            </p:cNvPr>
            <p:cNvSpPr>
              <a:spLocks/>
            </p:cNvSpPr>
            <p:nvPr/>
          </p:nvSpPr>
          <p:spPr bwMode="gray">
            <a:xfrm>
              <a:off x="5810168" y="2336123"/>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pal" descr="© INSCALE GmbH, 05.05.2010&#10;http://www.presentationload.com/">
              <a:extLst>
                <a:ext uri="{FF2B5EF4-FFF2-40B4-BE49-F238E27FC236}">
                  <a16:creationId xmlns:a16="http://schemas.microsoft.com/office/drawing/2014/main" id="{DE88137D-4E63-223D-F4E0-944DD1151933}"/>
                </a:ext>
              </a:extLst>
            </p:cNvPr>
            <p:cNvSpPr>
              <a:spLocks/>
            </p:cNvSpPr>
            <p:nvPr/>
          </p:nvSpPr>
          <p:spPr bwMode="gray">
            <a:xfrm>
              <a:off x="8281225" y="3197303"/>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amibia" descr="© INSCALE GmbH, 05.05.2010&#10;http://www.presentationload.com/">
              <a:extLst>
                <a:ext uri="{FF2B5EF4-FFF2-40B4-BE49-F238E27FC236}">
                  <a16:creationId xmlns:a16="http://schemas.microsoft.com/office/drawing/2014/main" id="{BB124027-D8CA-D709-0508-CFE74EDDFF7A}"/>
                </a:ext>
              </a:extLst>
            </p:cNvPr>
            <p:cNvSpPr>
              <a:spLocks/>
            </p:cNvSpPr>
            <p:nvPr/>
          </p:nvSpPr>
          <p:spPr bwMode="gray">
            <a:xfrm>
              <a:off x="6068339" y="4998962"/>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Myanmar" descr="© INSCALE GmbH, 05.05.2010&#10;http://www.presentationload.com/">
              <a:extLst>
                <a:ext uri="{FF2B5EF4-FFF2-40B4-BE49-F238E27FC236}">
                  <a16:creationId xmlns:a16="http://schemas.microsoft.com/office/drawing/2014/main" id="{680A4E29-100E-0FC8-EF11-5612FEDFADAF}"/>
                </a:ext>
              </a:extLst>
            </p:cNvPr>
            <p:cNvSpPr>
              <a:spLocks/>
            </p:cNvSpPr>
            <p:nvPr/>
          </p:nvSpPr>
          <p:spPr bwMode="gray">
            <a:xfrm>
              <a:off x="8716426" y="3271067"/>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Mozambique" descr="© INSCALE GmbH, 05.05.2010&#10;http://www.presentationload.com/">
              <a:extLst>
                <a:ext uri="{FF2B5EF4-FFF2-40B4-BE49-F238E27FC236}">
                  <a16:creationId xmlns:a16="http://schemas.microsoft.com/office/drawing/2014/main" id="{945AEE80-0611-EB98-4B31-7BFA0257E08F}"/>
                </a:ext>
              </a:extLst>
            </p:cNvPr>
            <p:cNvSpPr>
              <a:spLocks/>
            </p:cNvSpPr>
            <p:nvPr/>
          </p:nvSpPr>
          <p:spPr bwMode="gray">
            <a:xfrm>
              <a:off x="6682415" y="4753701"/>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Morocco" descr="© INSCALE GmbH, 05.05.2010&#10;http://www.presentationload.com/">
              <a:extLst>
                <a:ext uri="{FF2B5EF4-FFF2-40B4-BE49-F238E27FC236}">
                  <a16:creationId xmlns:a16="http://schemas.microsoft.com/office/drawing/2014/main" id="{56839F0A-DA38-5C62-C3C5-2699AC75F641}"/>
                </a:ext>
              </a:extLst>
            </p:cNvPr>
            <p:cNvSpPr>
              <a:spLocks/>
            </p:cNvSpPr>
            <p:nvPr/>
          </p:nvSpPr>
          <p:spPr bwMode="gray">
            <a:xfrm>
              <a:off x="5260633" y="2992612"/>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ontenegro" descr="© INSCALE GmbH, 05.05.2010&#10;http://www.presentationload.com/">
              <a:extLst>
                <a:ext uri="{FF2B5EF4-FFF2-40B4-BE49-F238E27FC236}">
                  <a16:creationId xmlns:a16="http://schemas.microsoft.com/office/drawing/2014/main" id="{A450A0D8-5008-66E6-3342-25D27981CC04}"/>
                </a:ext>
              </a:extLst>
            </p:cNvPr>
            <p:cNvSpPr>
              <a:spLocks/>
            </p:cNvSpPr>
            <p:nvPr/>
          </p:nvSpPr>
          <p:spPr bwMode="gray">
            <a:xfrm>
              <a:off x="6269343" y="2699404"/>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ngolia" descr="© INSCALE GmbH, 05.05.2010&#10;http://www.presentationload.com/">
              <a:extLst>
                <a:ext uri="{FF2B5EF4-FFF2-40B4-BE49-F238E27FC236}">
                  <a16:creationId xmlns:a16="http://schemas.microsoft.com/office/drawing/2014/main" id="{6721BB4B-3C91-7380-D7AC-8C70126756A2}"/>
                </a:ext>
              </a:extLst>
            </p:cNvPr>
            <p:cNvSpPr>
              <a:spLocks/>
            </p:cNvSpPr>
            <p:nvPr/>
          </p:nvSpPr>
          <p:spPr bwMode="gray">
            <a:xfrm>
              <a:off x="8297821" y="2382224"/>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ldova" descr="© INSCALE GmbH, 05.05.2010&#10;http://www.presentationload.com/">
              <a:extLst>
                <a:ext uri="{FF2B5EF4-FFF2-40B4-BE49-F238E27FC236}">
                  <a16:creationId xmlns:a16="http://schemas.microsoft.com/office/drawing/2014/main" id="{7F67665D-99B8-1D89-4F7C-CF8059C9E8B9}"/>
                </a:ext>
              </a:extLst>
            </p:cNvPr>
            <p:cNvSpPr>
              <a:spLocks/>
            </p:cNvSpPr>
            <p:nvPr/>
          </p:nvSpPr>
          <p:spPr bwMode="gray">
            <a:xfrm>
              <a:off x="6507227" y="2518683"/>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exico" descr="© INSCALE GmbH, 05.05.2010&#10;http://www.presentationload.com/">
              <a:extLst>
                <a:ext uri="{FF2B5EF4-FFF2-40B4-BE49-F238E27FC236}">
                  <a16:creationId xmlns:a16="http://schemas.microsoft.com/office/drawing/2014/main" id="{805ABEF8-B8F1-984E-0513-AA6B544AABC4}"/>
                </a:ext>
              </a:extLst>
            </p:cNvPr>
            <p:cNvSpPr>
              <a:spLocks/>
            </p:cNvSpPr>
            <p:nvPr/>
          </p:nvSpPr>
          <p:spPr bwMode="gray">
            <a:xfrm>
              <a:off x="1950526" y="3114321"/>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alta" descr="© INSCALE GmbH, 05.05.2010&#10;http://www.presentationload.com/">
              <a:extLst>
                <a:ext uri="{FF2B5EF4-FFF2-40B4-BE49-F238E27FC236}">
                  <a16:creationId xmlns:a16="http://schemas.microsoft.com/office/drawing/2014/main" id="{20FE7FF8-617A-2CAE-9B31-3A3B74F2E907}"/>
                </a:ext>
              </a:extLst>
            </p:cNvPr>
            <p:cNvSpPr>
              <a:spLocks/>
            </p:cNvSpPr>
            <p:nvPr/>
          </p:nvSpPr>
          <p:spPr bwMode="gray">
            <a:xfrm>
              <a:off x="6143945" y="2979703"/>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auritania" descr="© INSCALE GmbH, 05.05.2010&#10;http://www.presentationload.com/">
              <a:extLst>
                <a:ext uri="{FF2B5EF4-FFF2-40B4-BE49-F238E27FC236}">
                  <a16:creationId xmlns:a16="http://schemas.microsoft.com/office/drawing/2014/main" id="{7905F459-7693-1DC7-D150-BC2F21903274}"/>
                </a:ext>
              </a:extLst>
            </p:cNvPr>
            <p:cNvSpPr>
              <a:spLocks/>
            </p:cNvSpPr>
            <p:nvPr/>
          </p:nvSpPr>
          <p:spPr bwMode="gray">
            <a:xfrm>
              <a:off x="5126019" y="3320857"/>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ali" descr="© INSCALE GmbH, 05.05.2010&#10;http://www.presentationload.com/">
              <a:extLst>
                <a:ext uri="{FF2B5EF4-FFF2-40B4-BE49-F238E27FC236}">
                  <a16:creationId xmlns:a16="http://schemas.microsoft.com/office/drawing/2014/main" id="{67A9E821-37B9-42BA-3B55-AA3D2EE21BDA}"/>
                </a:ext>
              </a:extLst>
            </p:cNvPr>
            <p:cNvSpPr>
              <a:spLocks/>
            </p:cNvSpPr>
            <p:nvPr/>
          </p:nvSpPr>
          <p:spPr bwMode="gray">
            <a:xfrm>
              <a:off x="5273545" y="3403840"/>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aysia" descr="© INSCALE GmbH, 05.05.2010&#10;http://www.presentationload.com/">
              <a:extLst>
                <a:ext uri="{FF2B5EF4-FFF2-40B4-BE49-F238E27FC236}">
                  <a16:creationId xmlns:a16="http://schemas.microsoft.com/office/drawing/2014/main" id="{B05FE455-12CC-404D-D0EB-74E99F58F3F9}"/>
                </a:ext>
              </a:extLst>
            </p:cNvPr>
            <p:cNvSpPr>
              <a:spLocks/>
            </p:cNvSpPr>
            <p:nvPr/>
          </p:nvSpPr>
          <p:spPr bwMode="gray">
            <a:xfrm>
              <a:off x="9029919" y="4099054"/>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laysia" descr="© INSCALE GmbH, 05.05.2010&#10;http://www.presentationload.com/">
              <a:extLst>
                <a:ext uri="{FF2B5EF4-FFF2-40B4-BE49-F238E27FC236}">
                  <a16:creationId xmlns:a16="http://schemas.microsoft.com/office/drawing/2014/main" id="{7D7D8F59-A9A5-873C-F008-11D9D65CC99A}"/>
                </a:ext>
              </a:extLst>
            </p:cNvPr>
            <p:cNvSpPr>
              <a:spLocks/>
            </p:cNvSpPr>
            <p:nvPr/>
          </p:nvSpPr>
          <p:spPr bwMode="gray">
            <a:xfrm>
              <a:off x="9367383" y="4075082"/>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awi" descr="© INSCALE GmbH, 05.05.2010&#10;http://www.presentationload.com/">
              <a:extLst>
                <a:ext uri="{FF2B5EF4-FFF2-40B4-BE49-F238E27FC236}">
                  <a16:creationId xmlns:a16="http://schemas.microsoft.com/office/drawing/2014/main" id="{5974EB86-B573-A4E3-7E47-50D5DE7E899D}"/>
                </a:ext>
              </a:extLst>
            </p:cNvPr>
            <p:cNvSpPr>
              <a:spLocks/>
            </p:cNvSpPr>
            <p:nvPr/>
          </p:nvSpPr>
          <p:spPr bwMode="gray">
            <a:xfrm>
              <a:off x="6769087" y="4713129"/>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dagascar" descr="© INSCALE GmbH, 05.05.2010&#10;http://www.presentationload.com/">
              <a:extLst>
                <a:ext uri="{FF2B5EF4-FFF2-40B4-BE49-F238E27FC236}">
                  <a16:creationId xmlns:a16="http://schemas.microsoft.com/office/drawing/2014/main" id="{150C09E1-1678-8AB1-ED1C-384A73957C42}"/>
                </a:ext>
              </a:extLst>
            </p:cNvPr>
            <p:cNvSpPr>
              <a:spLocks/>
            </p:cNvSpPr>
            <p:nvPr/>
          </p:nvSpPr>
          <p:spPr bwMode="gray">
            <a:xfrm>
              <a:off x="7091799" y="4821932"/>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cedonia" descr="© INSCALE GmbH, 05.05.2010&#10;http://www.presentationload.com/">
              <a:extLst>
                <a:ext uri="{FF2B5EF4-FFF2-40B4-BE49-F238E27FC236}">
                  <a16:creationId xmlns:a16="http://schemas.microsoft.com/office/drawing/2014/main" id="{CFD149CE-CEB2-350B-822E-CF55C8B3A6B3}"/>
                </a:ext>
              </a:extLst>
            </p:cNvPr>
            <p:cNvSpPr>
              <a:spLocks/>
            </p:cNvSpPr>
            <p:nvPr/>
          </p:nvSpPr>
          <p:spPr bwMode="gray">
            <a:xfrm>
              <a:off x="6335728" y="2743661"/>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Luxembourg" descr="© INSCALE GmbH, 05.05.2010&#10;http://www.presentationload.com/">
              <a:extLst>
                <a:ext uri="{FF2B5EF4-FFF2-40B4-BE49-F238E27FC236}">
                  <a16:creationId xmlns:a16="http://schemas.microsoft.com/office/drawing/2014/main" id="{DA240622-F83D-3073-B5FA-A2DE13FD069F}"/>
                </a:ext>
              </a:extLst>
            </p:cNvPr>
            <p:cNvSpPr>
              <a:spLocks/>
            </p:cNvSpPr>
            <p:nvPr/>
          </p:nvSpPr>
          <p:spPr bwMode="gray">
            <a:xfrm>
              <a:off x="5887620" y="2457830"/>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Lithuania" descr="© INSCALE GmbH, 05.05.2010&#10;http://www.presentationload.com/">
              <a:extLst>
                <a:ext uri="{FF2B5EF4-FFF2-40B4-BE49-F238E27FC236}">
                  <a16:creationId xmlns:a16="http://schemas.microsoft.com/office/drawing/2014/main" id="{85580993-05EF-5046-4C4E-DDEE38C32F76}"/>
                </a:ext>
              </a:extLst>
            </p:cNvPr>
            <p:cNvSpPr>
              <a:spLocks/>
            </p:cNvSpPr>
            <p:nvPr/>
          </p:nvSpPr>
          <p:spPr bwMode="gray">
            <a:xfrm>
              <a:off x="6322822" y="2227321"/>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Liechtenstein" descr="© INSCALE GmbH, 05.05.2010&#10;http://www.presentationload.com/">
              <a:extLst>
                <a:ext uri="{FF2B5EF4-FFF2-40B4-BE49-F238E27FC236}">
                  <a16:creationId xmlns:a16="http://schemas.microsoft.com/office/drawing/2014/main" id="{00A8CA44-B133-307C-D32B-C53442BDDB58}"/>
                </a:ext>
              </a:extLst>
            </p:cNvPr>
            <p:cNvSpPr>
              <a:spLocks/>
            </p:cNvSpPr>
            <p:nvPr/>
          </p:nvSpPr>
          <p:spPr bwMode="gray">
            <a:xfrm>
              <a:off x="5994576" y="2561099"/>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ibya" descr="© INSCALE GmbH, 05.05.2010&#10;http://www.presentationload.com/">
              <a:extLst>
                <a:ext uri="{FF2B5EF4-FFF2-40B4-BE49-F238E27FC236}">
                  <a16:creationId xmlns:a16="http://schemas.microsoft.com/office/drawing/2014/main" id="{67DC380E-6A98-E2A8-7B0C-F86F2ABA9DC9}"/>
                </a:ext>
              </a:extLst>
            </p:cNvPr>
            <p:cNvSpPr>
              <a:spLocks/>
            </p:cNvSpPr>
            <p:nvPr/>
          </p:nvSpPr>
          <p:spPr bwMode="gray">
            <a:xfrm>
              <a:off x="5990889" y="3092190"/>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beria" descr="© INSCALE GmbH, 05.05.2010&#10;http://www.presentationload.com/">
              <a:extLst>
                <a:ext uri="{FF2B5EF4-FFF2-40B4-BE49-F238E27FC236}">
                  <a16:creationId xmlns:a16="http://schemas.microsoft.com/office/drawing/2014/main" id="{0ACF8155-6756-5CF4-0DA9-DDEA1AE37C73}"/>
                </a:ext>
              </a:extLst>
            </p:cNvPr>
            <p:cNvSpPr>
              <a:spLocks/>
            </p:cNvSpPr>
            <p:nvPr/>
          </p:nvSpPr>
          <p:spPr bwMode="gray">
            <a:xfrm>
              <a:off x="5284609" y="4028980"/>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esotho" descr="© INSCALE GmbH, 05.05.2010&#10;http://www.presentationload.com/">
              <a:extLst>
                <a:ext uri="{FF2B5EF4-FFF2-40B4-BE49-F238E27FC236}">
                  <a16:creationId xmlns:a16="http://schemas.microsoft.com/office/drawing/2014/main" id="{656B529B-C460-0B19-BE07-DAE230F56E95}"/>
                </a:ext>
              </a:extLst>
            </p:cNvPr>
            <p:cNvSpPr>
              <a:spLocks/>
            </p:cNvSpPr>
            <p:nvPr/>
          </p:nvSpPr>
          <p:spPr bwMode="gray">
            <a:xfrm>
              <a:off x="6562551" y="5443384"/>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ebanon" descr="© INSCALE GmbH, 05.05.2010&#10;http://www.presentationload.com/">
              <a:extLst>
                <a:ext uri="{FF2B5EF4-FFF2-40B4-BE49-F238E27FC236}">
                  <a16:creationId xmlns:a16="http://schemas.microsoft.com/office/drawing/2014/main" id="{98E1FDCE-C840-DF02-20E0-08DC4910AD76}"/>
                </a:ext>
              </a:extLst>
            </p:cNvPr>
            <p:cNvSpPr>
              <a:spLocks/>
            </p:cNvSpPr>
            <p:nvPr/>
          </p:nvSpPr>
          <p:spPr bwMode="gray">
            <a:xfrm>
              <a:off x="6805968" y="3038712"/>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atvia" descr="© INSCALE GmbH, 05.05.2010&#10;http://www.presentationload.com/">
              <a:extLst>
                <a:ext uri="{FF2B5EF4-FFF2-40B4-BE49-F238E27FC236}">
                  <a16:creationId xmlns:a16="http://schemas.microsoft.com/office/drawing/2014/main" id="{CAD42E74-6D8D-EE9A-0A88-8FC16DD1F345}"/>
                </a:ext>
              </a:extLst>
            </p:cNvPr>
            <p:cNvSpPr>
              <a:spLocks/>
            </p:cNvSpPr>
            <p:nvPr/>
          </p:nvSpPr>
          <p:spPr bwMode="gray">
            <a:xfrm>
              <a:off x="6319133" y="2170155"/>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aos" descr="© INSCALE GmbH, 05.05.2010&#10;http://www.presentationload.com/">
              <a:extLst>
                <a:ext uri="{FF2B5EF4-FFF2-40B4-BE49-F238E27FC236}">
                  <a16:creationId xmlns:a16="http://schemas.microsoft.com/office/drawing/2014/main" id="{681DBDD6-C3B3-0C34-FED7-1FCE4DA792E9}"/>
                </a:ext>
              </a:extLst>
            </p:cNvPr>
            <p:cNvSpPr>
              <a:spLocks/>
            </p:cNvSpPr>
            <p:nvPr/>
          </p:nvSpPr>
          <p:spPr bwMode="gray">
            <a:xfrm>
              <a:off x="8981974" y="3499732"/>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Kyrgyzstan" descr="© INSCALE GmbH, 05.05.2010&#10;http://www.presentationload.com/">
              <a:extLst>
                <a:ext uri="{FF2B5EF4-FFF2-40B4-BE49-F238E27FC236}">
                  <a16:creationId xmlns:a16="http://schemas.microsoft.com/office/drawing/2014/main" id="{6F551E30-A6A6-27F6-B8B8-E2913A952594}"/>
                </a:ext>
              </a:extLst>
            </p:cNvPr>
            <p:cNvSpPr>
              <a:spLocks/>
            </p:cNvSpPr>
            <p:nvPr/>
          </p:nvSpPr>
          <p:spPr bwMode="gray">
            <a:xfrm>
              <a:off x="7849712" y="2716000"/>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Kuwait" descr="© INSCALE GmbH, 05.05.2010&#10;http://www.presentationload.com/">
              <a:extLst>
                <a:ext uri="{FF2B5EF4-FFF2-40B4-BE49-F238E27FC236}">
                  <a16:creationId xmlns:a16="http://schemas.microsoft.com/office/drawing/2014/main" id="{076772FB-1D16-3D14-A32B-91097DBB7B73}"/>
                </a:ext>
              </a:extLst>
            </p:cNvPr>
            <p:cNvSpPr>
              <a:spLocks/>
            </p:cNvSpPr>
            <p:nvPr/>
          </p:nvSpPr>
          <p:spPr bwMode="gray">
            <a:xfrm>
              <a:off x="7196912" y="3213900"/>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Kosovo" descr="© INSCALE GmbH, 05.05.2010&#10;http://www.presentationload.com/">
              <a:extLst>
                <a:ext uri="{FF2B5EF4-FFF2-40B4-BE49-F238E27FC236}">
                  <a16:creationId xmlns:a16="http://schemas.microsoft.com/office/drawing/2014/main" id="{8A04969C-753E-DFA1-BEDB-A2D39DEE22D4}"/>
                </a:ext>
              </a:extLst>
            </p:cNvPr>
            <p:cNvSpPr>
              <a:spLocks noEditPoints="1"/>
            </p:cNvSpPr>
            <p:nvPr/>
          </p:nvSpPr>
          <p:spPr bwMode="gray">
            <a:xfrm>
              <a:off x="6320754" y="2700875"/>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orea, South" descr="© INSCALE GmbH, 05.05.2010&#10;http://www.presentationload.com/">
              <a:extLst>
                <a:ext uri="{FF2B5EF4-FFF2-40B4-BE49-F238E27FC236}">
                  <a16:creationId xmlns:a16="http://schemas.microsoft.com/office/drawing/2014/main" id="{921C7C7E-3F2C-C00C-486B-769582A03148}"/>
                </a:ext>
              </a:extLst>
            </p:cNvPr>
            <p:cNvSpPr>
              <a:spLocks noEditPoints="1"/>
            </p:cNvSpPr>
            <p:nvPr/>
          </p:nvSpPr>
          <p:spPr bwMode="gray">
            <a:xfrm>
              <a:off x="9658748" y="2891187"/>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orea, North" descr="© INSCALE GmbH, 05.05.2010&#10;http://www.presentationload.com/">
              <a:extLst>
                <a:ext uri="{FF2B5EF4-FFF2-40B4-BE49-F238E27FC236}">
                  <a16:creationId xmlns:a16="http://schemas.microsoft.com/office/drawing/2014/main" id="{10294874-1074-F0AB-9841-17E0C36EA76B}"/>
                </a:ext>
              </a:extLst>
            </p:cNvPr>
            <p:cNvSpPr>
              <a:spLocks/>
            </p:cNvSpPr>
            <p:nvPr/>
          </p:nvSpPr>
          <p:spPr bwMode="gray">
            <a:xfrm>
              <a:off x="9551789" y="2725220"/>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enya" descr="© INSCALE GmbH, 05.05.2010&#10;http://www.presentationload.com/">
              <a:extLst>
                <a:ext uri="{FF2B5EF4-FFF2-40B4-BE49-F238E27FC236}">
                  <a16:creationId xmlns:a16="http://schemas.microsoft.com/office/drawing/2014/main" id="{E73EE6D2-5789-3F1C-9838-4013B89282D0}"/>
                </a:ext>
              </a:extLst>
            </p:cNvPr>
            <p:cNvSpPr>
              <a:spLocks/>
            </p:cNvSpPr>
            <p:nvPr/>
          </p:nvSpPr>
          <p:spPr bwMode="gray">
            <a:xfrm>
              <a:off x="6820720" y="4176507"/>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azakhstan" descr="© INSCALE GmbH, 05.05.2010&#10;http://www.presentationload.com/">
              <a:extLst>
                <a:ext uri="{FF2B5EF4-FFF2-40B4-BE49-F238E27FC236}">
                  <a16:creationId xmlns:a16="http://schemas.microsoft.com/office/drawing/2014/main" id="{35D39461-15A7-CD62-367F-A61021A5103E}"/>
                </a:ext>
              </a:extLst>
            </p:cNvPr>
            <p:cNvSpPr>
              <a:spLocks noEditPoints="1"/>
            </p:cNvSpPr>
            <p:nvPr/>
          </p:nvSpPr>
          <p:spPr bwMode="gray">
            <a:xfrm>
              <a:off x="7091799" y="2266047"/>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Jordan" descr="© INSCALE GmbH, 05.05.2010&#10;http://www.presentationload.com/">
              <a:extLst>
                <a:ext uri="{FF2B5EF4-FFF2-40B4-BE49-F238E27FC236}">
                  <a16:creationId xmlns:a16="http://schemas.microsoft.com/office/drawing/2014/main" id="{78F58200-7F4F-7C09-1FF4-DE0F9FAD7418}"/>
                </a:ext>
              </a:extLst>
            </p:cNvPr>
            <p:cNvSpPr>
              <a:spLocks/>
            </p:cNvSpPr>
            <p:nvPr/>
          </p:nvSpPr>
          <p:spPr bwMode="gray">
            <a:xfrm>
              <a:off x="6820720" y="3090347"/>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Jamaica" descr="© INSCALE GmbH, 05.05.2010&#10;http://www.presentationload.com/">
              <a:extLst>
                <a:ext uri="{FF2B5EF4-FFF2-40B4-BE49-F238E27FC236}">
                  <a16:creationId xmlns:a16="http://schemas.microsoft.com/office/drawing/2014/main" id="{8CB2CFD7-BEFD-CE6A-97B4-5B02370C4D8E}"/>
                </a:ext>
              </a:extLst>
            </p:cNvPr>
            <p:cNvSpPr>
              <a:spLocks/>
            </p:cNvSpPr>
            <p:nvPr/>
          </p:nvSpPr>
          <p:spPr bwMode="gray">
            <a:xfrm>
              <a:off x="3084631" y="3656478"/>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Japan" descr="© INSCALE GmbH, 05.05.2010&#10;http://www.presentationload.com/">
              <a:extLst>
                <a:ext uri="{FF2B5EF4-FFF2-40B4-BE49-F238E27FC236}">
                  <a16:creationId xmlns:a16="http://schemas.microsoft.com/office/drawing/2014/main" id="{626DF679-0DA3-75C9-5348-53725780EEF2}"/>
                </a:ext>
              </a:extLst>
            </p:cNvPr>
            <p:cNvSpPr>
              <a:spLocks noEditPoints="1"/>
            </p:cNvSpPr>
            <p:nvPr/>
          </p:nvSpPr>
          <p:spPr bwMode="gray">
            <a:xfrm>
              <a:off x="9732510" y="2629329"/>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Italy" descr="© INSCALE GmbH, 05.05.2010&#10;http://www.presentationload.com/">
              <a:extLst>
                <a:ext uri="{FF2B5EF4-FFF2-40B4-BE49-F238E27FC236}">
                  <a16:creationId xmlns:a16="http://schemas.microsoft.com/office/drawing/2014/main" id="{2F25B5CA-001F-5BA3-5A69-90E63466135B}"/>
                </a:ext>
              </a:extLst>
            </p:cNvPr>
            <p:cNvSpPr>
              <a:spLocks noEditPoints="1"/>
            </p:cNvSpPr>
            <p:nvPr/>
          </p:nvSpPr>
          <p:spPr bwMode="gray">
            <a:xfrm>
              <a:off x="5909748" y="2568474"/>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Israel" descr="© INSCALE GmbH, 05.05.2010&#10;http://www.presentationload.com/">
              <a:extLst>
                <a:ext uri="{FF2B5EF4-FFF2-40B4-BE49-F238E27FC236}">
                  <a16:creationId xmlns:a16="http://schemas.microsoft.com/office/drawing/2014/main" id="{783F6300-9719-B422-584F-E1E4F275DA60}"/>
                </a:ext>
              </a:extLst>
            </p:cNvPr>
            <p:cNvSpPr>
              <a:spLocks/>
            </p:cNvSpPr>
            <p:nvPr/>
          </p:nvSpPr>
          <p:spPr bwMode="gray">
            <a:xfrm>
              <a:off x="6793059" y="3084815"/>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Ireland" descr="© INSCALE GmbH, 05.05.2010&#10;http://www.presentationload.com/">
              <a:extLst>
                <a:ext uri="{FF2B5EF4-FFF2-40B4-BE49-F238E27FC236}">
                  <a16:creationId xmlns:a16="http://schemas.microsoft.com/office/drawing/2014/main" id="{70E4FA24-86D3-FE04-3D9E-C11551F53237}"/>
                </a:ext>
              </a:extLst>
            </p:cNvPr>
            <p:cNvSpPr>
              <a:spLocks/>
            </p:cNvSpPr>
            <p:nvPr/>
          </p:nvSpPr>
          <p:spPr bwMode="gray">
            <a:xfrm>
              <a:off x="5428445" y="2269735"/>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raq" descr="© INSCALE GmbH, 05.05.2010&#10;http://www.presentationload.com/">
              <a:extLst>
                <a:ext uri="{FF2B5EF4-FFF2-40B4-BE49-F238E27FC236}">
                  <a16:creationId xmlns:a16="http://schemas.microsoft.com/office/drawing/2014/main" id="{B3A1AB90-60FF-4DB6-A37F-3EC2B1B600CC}"/>
                </a:ext>
              </a:extLst>
            </p:cNvPr>
            <p:cNvSpPr>
              <a:spLocks/>
            </p:cNvSpPr>
            <p:nvPr/>
          </p:nvSpPr>
          <p:spPr bwMode="gray">
            <a:xfrm>
              <a:off x="6931365" y="2937289"/>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an" descr="© INSCALE GmbH, 05.05.2010&#10;http://www.presentationload.com/">
              <a:extLst>
                <a:ext uri="{FF2B5EF4-FFF2-40B4-BE49-F238E27FC236}">
                  <a16:creationId xmlns:a16="http://schemas.microsoft.com/office/drawing/2014/main" id="{EEBE4E1D-30EC-2461-09BA-B7B847176867}"/>
                </a:ext>
              </a:extLst>
            </p:cNvPr>
            <p:cNvSpPr>
              <a:spLocks/>
            </p:cNvSpPr>
            <p:nvPr/>
          </p:nvSpPr>
          <p:spPr bwMode="gray">
            <a:xfrm>
              <a:off x="7069670" y="2843241"/>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ndonesia" descr="© INSCALE GmbH, 05.05.2010&#10;http://www.presentationload.com/">
              <a:extLst>
                <a:ext uri="{FF2B5EF4-FFF2-40B4-BE49-F238E27FC236}">
                  <a16:creationId xmlns:a16="http://schemas.microsoft.com/office/drawing/2014/main" id="{BE15C98B-3A88-B586-F975-AA122EDF0A37}"/>
                </a:ext>
              </a:extLst>
            </p:cNvPr>
            <p:cNvSpPr>
              <a:spLocks noEditPoints="1"/>
            </p:cNvSpPr>
            <p:nvPr/>
          </p:nvSpPr>
          <p:spPr bwMode="gray">
            <a:xfrm>
              <a:off x="8871328" y="4139623"/>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ndia" descr="© INSCALE GmbH, 05.05.2010&#10;http://www.presentationload.com/">
              <a:extLst>
                <a:ext uri="{FF2B5EF4-FFF2-40B4-BE49-F238E27FC236}">
                  <a16:creationId xmlns:a16="http://schemas.microsoft.com/office/drawing/2014/main" id="{8A9C998F-E693-FA1A-8C55-0EB6EE1639E7}"/>
                </a:ext>
              </a:extLst>
            </p:cNvPr>
            <p:cNvSpPr>
              <a:spLocks noEditPoints="1"/>
            </p:cNvSpPr>
            <p:nvPr/>
          </p:nvSpPr>
          <p:spPr bwMode="gray">
            <a:xfrm>
              <a:off x="7927163" y="2987080"/>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celand" descr="© INSCALE GmbH, 05.05.2010&#10;http://www.presentationload.com/">
              <a:extLst>
                <a:ext uri="{FF2B5EF4-FFF2-40B4-BE49-F238E27FC236}">
                  <a16:creationId xmlns:a16="http://schemas.microsoft.com/office/drawing/2014/main" id="{021BF74B-588A-7396-CD5F-7A193CA123A5}"/>
                </a:ext>
              </a:extLst>
            </p:cNvPr>
            <p:cNvSpPr>
              <a:spLocks/>
            </p:cNvSpPr>
            <p:nvPr/>
          </p:nvSpPr>
          <p:spPr bwMode="gray">
            <a:xfrm>
              <a:off x="5144458" y="1880636"/>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Hungary" descr="© INSCALE GmbH, 05.05.2010&#10;http://www.presentationload.com/">
              <a:extLst>
                <a:ext uri="{FF2B5EF4-FFF2-40B4-BE49-F238E27FC236}">
                  <a16:creationId xmlns:a16="http://schemas.microsoft.com/office/drawing/2014/main" id="{DADCBE3E-D42E-C765-CD17-014578E9A0D4}"/>
                </a:ext>
              </a:extLst>
            </p:cNvPr>
            <p:cNvSpPr>
              <a:spLocks/>
            </p:cNvSpPr>
            <p:nvPr/>
          </p:nvSpPr>
          <p:spPr bwMode="gray">
            <a:xfrm>
              <a:off x="6197425" y="2514997"/>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Honduras" descr="© INSCALE GmbH, 05.05.2010&#10;http://www.presentationload.com/">
              <a:extLst>
                <a:ext uri="{FF2B5EF4-FFF2-40B4-BE49-F238E27FC236}">
                  <a16:creationId xmlns:a16="http://schemas.microsoft.com/office/drawing/2014/main" id="{96C965F4-EE68-6306-D0A3-D518EBA1C946}"/>
                </a:ext>
              </a:extLst>
            </p:cNvPr>
            <p:cNvSpPr>
              <a:spLocks/>
            </p:cNvSpPr>
            <p:nvPr/>
          </p:nvSpPr>
          <p:spPr bwMode="gray">
            <a:xfrm>
              <a:off x="2708439" y="3746837"/>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aiti" descr="© INSCALE GmbH, 05.05.2010&#10;http://www.presentationload.com/">
              <a:extLst>
                <a:ext uri="{FF2B5EF4-FFF2-40B4-BE49-F238E27FC236}">
                  <a16:creationId xmlns:a16="http://schemas.microsoft.com/office/drawing/2014/main" id="{4CABB24C-E8DB-DDA0-0DBC-FD377907170D}"/>
                </a:ext>
              </a:extLst>
            </p:cNvPr>
            <p:cNvSpPr>
              <a:spLocks/>
            </p:cNvSpPr>
            <p:nvPr/>
          </p:nvSpPr>
          <p:spPr bwMode="gray">
            <a:xfrm>
              <a:off x="3224780" y="3599310"/>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Guyane (French Guiana)" descr="© INSCALE GmbH, 05.05.2010&#10;http://www.presentationload.com/">
              <a:extLst>
                <a:ext uri="{FF2B5EF4-FFF2-40B4-BE49-F238E27FC236}">
                  <a16:creationId xmlns:a16="http://schemas.microsoft.com/office/drawing/2014/main" id="{A936ECE6-0FB6-B4F5-73B7-D9F1AAC224BF}"/>
                </a:ext>
              </a:extLst>
            </p:cNvPr>
            <p:cNvSpPr>
              <a:spLocks/>
            </p:cNvSpPr>
            <p:nvPr/>
          </p:nvSpPr>
          <p:spPr bwMode="gray">
            <a:xfrm>
              <a:off x="3844388" y="4135935"/>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Guyana" descr="© INSCALE GmbH, 05.05.2010&#10;http://www.presentationload.com/">
              <a:extLst>
                <a:ext uri="{FF2B5EF4-FFF2-40B4-BE49-F238E27FC236}">
                  <a16:creationId xmlns:a16="http://schemas.microsoft.com/office/drawing/2014/main" id="{318B92DB-C3E9-D80E-68BC-F5E393F81695}"/>
                </a:ext>
              </a:extLst>
            </p:cNvPr>
            <p:cNvSpPr>
              <a:spLocks/>
            </p:cNvSpPr>
            <p:nvPr/>
          </p:nvSpPr>
          <p:spPr bwMode="gray">
            <a:xfrm>
              <a:off x="3619412" y="4034511"/>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inea-Bissau" descr="© INSCALE GmbH, 05.05.2010&#10;http://www.presentationload.com/">
              <a:extLst>
                <a:ext uri="{FF2B5EF4-FFF2-40B4-BE49-F238E27FC236}">
                  <a16:creationId xmlns:a16="http://schemas.microsoft.com/office/drawing/2014/main" id="{51573C2E-CFB6-B318-E264-C89EFA9B0979}"/>
                </a:ext>
              </a:extLst>
            </p:cNvPr>
            <p:cNvSpPr>
              <a:spLocks/>
            </p:cNvSpPr>
            <p:nvPr/>
          </p:nvSpPr>
          <p:spPr bwMode="gray">
            <a:xfrm>
              <a:off x="5137083" y="3870390"/>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inea" descr="© INSCALE GmbH, 05.05.2010&#10;http://www.presentationload.com/">
              <a:extLst>
                <a:ext uri="{FF2B5EF4-FFF2-40B4-BE49-F238E27FC236}">
                  <a16:creationId xmlns:a16="http://schemas.microsoft.com/office/drawing/2014/main" id="{C5F1FD48-5A41-9C20-2BA2-3983FC735BB4}"/>
                </a:ext>
              </a:extLst>
            </p:cNvPr>
            <p:cNvSpPr>
              <a:spLocks/>
            </p:cNvSpPr>
            <p:nvPr/>
          </p:nvSpPr>
          <p:spPr bwMode="gray">
            <a:xfrm>
              <a:off x="5179497" y="3874079"/>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atemala" descr="© INSCALE GmbH, 05.05.2010&#10;http://www.presentationload.com/">
              <a:extLst>
                <a:ext uri="{FF2B5EF4-FFF2-40B4-BE49-F238E27FC236}">
                  <a16:creationId xmlns:a16="http://schemas.microsoft.com/office/drawing/2014/main" id="{8649A8E5-5215-1896-FBEF-668B85F7B643}"/>
                </a:ext>
              </a:extLst>
            </p:cNvPr>
            <p:cNvSpPr>
              <a:spLocks/>
            </p:cNvSpPr>
            <p:nvPr/>
          </p:nvSpPr>
          <p:spPr bwMode="gray">
            <a:xfrm>
              <a:off x="2610705" y="3674919"/>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reenland" descr="© INSCALE GmbH, 05.05.2010&#10;http://www.presentationload.com/">
              <a:extLst>
                <a:ext uri="{FF2B5EF4-FFF2-40B4-BE49-F238E27FC236}">
                  <a16:creationId xmlns:a16="http://schemas.microsoft.com/office/drawing/2014/main" id="{D57685AD-FD55-1921-E78D-1A376D46A821}"/>
                </a:ext>
              </a:extLst>
            </p:cNvPr>
            <p:cNvSpPr>
              <a:spLocks noEditPoints="1"/>
            </p:cNvSpPr>
            <p:nvPr/>
          </p:nvSpPr>
          <p:spPr bwMode="gray">
            <a:xfrm>
              <a:off x="4237175" y="1390112"/>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reece" descr="© INSCALE GmbH, 05.05.2010&#10;http://www.presentationload.com/">
              <a:extLst>
                <a:ext uri="{FF2B5EF4-FFF2-40B4-BE49-F238E27FC236}">
                  <a16:creationId xmlns:a16="http://schemas.microsoft.com/office/drawing/2014/main" id="{B270B20D-0DE5-88A8-C2B8-1696DCE15B19}"/>
                </a:ext>
              </a:extLst>
            </p:cNvPr>
            <p:cNvSpPr>
              <a:spLocks noEditPoints="1"/>
            </p:cNvSpPr>
            <p:nvPr/>
          </p:nvSpPr>
          <p:spPr bwMode="gray">
            <a:xfrm>
              <a:off x="6333884" y="2769479"/>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hana" descr="© INSCALE GmbH, 05.05.2010&#10;http://www.presentationload.com/">
              <a:extLst>
                <a:ext uri="{FF2B5EF4-FFF2-40B4-BE49-F238E27FC236}">
                  <a16:creationId xmlns:a16="http://schemas.microsoft.com/office/drawing/2014/main" id="{FE9361D0-91EE-338F-B34D-7CFA115DE92C}"/>
                </a:ext>
              </a:extLst>
            </p:cNvPr>
            <p:cNvSpPr>
              <a:spLocks/>
            </p:cNvSpPr>
            <p:nvPr/>
          </p:nvSpPr>
          <p:spPr bwMode="gray">
            <a:xfrm>
              <a:off x="5566752" y="3933088"/>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ermany" descr="© INSCALE GmbH, 05.05.2010&#10;http://www.presentationload.com/">
              <a:extLst>
                <a:ext uri="{FF2B5EF4-FFF2-40B4-BE49-F238E27FC236}">
                  <a16:creationId xmlns:a16="http://schemas.microsoft.com/office/drawing/2014/main" id="{1316DD91-BCED-BD9C-E0FF-F205B908FDA9}"/>
                </a:ext>
              </a:extLst>
            </p:cNvPr>
            <p:cNvSpPr>
              <a:spLocks/>
            </p:cNvSpPr>
            <p:nvPr/>
          </p:nvSpPr>
          <p:spPr bwMode="gray">
            <a:xfrm>
              <a:off x="5894996" y="2282643"/>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eorgia" descr="© INSCALE GmbH, 05.05.2010&#10;http://www.presentationload.com/">
              <a:extLst>
                <a:ext uri="{FF2B5EF4-FFF2-40B4-BE49-F238E27FC236}">
                  <a16:creationId xmlns:a16="http://schemas.microsoft.com/office/drawing/2014/main" id="{536AFED0-443D-0AD4-B37E-75C06FCD802C}"/>
                </a:ext>
              </a:extLst>
            </p:cNvPr>
            <p:cNvSpPr>
              <a:spLocks/>
            </p:cNvSpPr>
            <p:nvPr/>
          </p:nvSpPr>
          <p:spPr bwMode="gray">
            <a:xfrm>
              <a:off x="6925832" y="2699404"/>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The Gambia" descr="© INSCALE GmbH, 05.05.2010&#10;http://www.presentationload.com/">
              <a:extLst>
                <a:ext uri="{FF2B5EF4-FFF2-40B4-BE49-F238E27FC236}">
                  <a16:creationId xmlns:a16="http://schemas.microsoft.com/office/drawing/2014/main" id="{5F162880-3228-7335-75C0-17E31459D5ED}"/>
                </a:ext>
              </a:extLst>
            </p:cNvPr>
            <p:cNvSpPr>
              <a:spLocks/>
            </p:cNvSpPr>
            <p:nvPr/>
          </p:nvSpPr>
          <p:spPr bwMode="gray">
            <a:xfrm>
              <a:off x="5120487" y="3831665"/>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abon" descr="© INSCALE GmbH, 05.05.2010&#10;http://www.presentationload.com/">
              <a:extLst>
                <a:ext uri="{FF2B5EF4-FFF2-40B4-BE49-F238E27FC236}">
                  <a16:creationId xmlns:a16="http://schemas.microsoft.com/office/drawing/2014/main" id="{C35EB029-1FCE-88D0-E062-D7FAF83F6EA8}"/>
                </a:ext>
              </a:extLst>
            </p:cNvPr>
            <p:cNvSpPr>
              <a:spLocks/>
            </p:cNvSpPr>
            <p:nvPr/>
          </p:nvSpPr>
          <p:spPr bwMode="gray">
            <a:xfrm>
              <a:off x="5968759" y="4263177"/>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France" descr="© INSCALE GmbH, 05.05.2010&#10;http://www.presentationload.com/">
              <a:extLst>
                <a:ext uri="{FF2B5EF4-FFF2-40B4-BE49-F238E27FC236}">
                  <a16:creationId xmlns:a16="http://schemas.microsoft.com/office/drawing/2014/main" id="{AA8540C4-E5B2-FAF1-80C9-3E9C2AEA888D}"/>
                </a:ext>
              </a:extLst>
            </p:cNvPr>
            <p:cNvSpPr>
              <a:spLocks noEditPoints="1"/>
            </p:cNvSpPr>
            <p:nvPr/>
          </p:nvSpPr>
          <p:spPr bwMode="gray">
            <a:xfrm>
              <a:off x="5572283" y="2417260"/>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Finland" descr="© INSCALE GmbH, 05.05.2010&#10;http://www.presentationload.com/">
              <a:extLst>
                <a:ext uri="{FF2B5EF4-FFF2-40B4-BE49-F238E27FC236}">
                  <a16:creationId xmlns:a16="http://schemas.microsoft.com/office/drawing/2014/main" id="{43B784C6-B263-EA8D-FA00-C1E256A59214}"/>
                </a:ext>
              </a:extLst>
            </p:cNvPr>
            <p:cNvSpPr>
              <a:spLocks/>
            </p:cNvSpPr>
            <p:nvPr/>
          </p:nvSpPr>
          <p:spPr bwMode="gray">
            <a:xfrm>
              <a:off x="6276718" y="1768148"/>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Ethiopia" descr="© INSCALE GmbH, 05.05.2010&#10;http://www.presentationload.com/">
              <a:extLst>
                <a:ext uri="{FF2B5EF4-FFF2-40B4-BE49-F238E27FC236}">
                  <a16:creationId xmlns:a16="http://schemas.microsoft.com/office/drawing/2014/main" id="{C04A772D-A178-4167-87B0-7BCFFECCC39A}"/>
                </a:ext>
              </a:extLst>
            </p:cNvPr>
            <p:cNvSpPr>
              <a:spLocks/>
            </p:cNvSpPr>
            <p:nvPr/>
          </p:nvSpPr>
          <p:spPr bwMode="gray">
            <a:xfrm>
              <a:off x="6785682" y="3789251"/>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Estonia" descr="© INSCALE GmbH, 05.05.2010&#10;http://www.presentationload.com/">
              <a:extLst>
                <a:ext uri="{FF2B5EF4-FFF2-40B4-BE49-F238E27FC236}">
                  <a16:creationId xmlns:a16="http://schemas.microsoft.com/office/drawing/2014/main" id="{AA61AE91-9374-0AC2-B0ED-76A4115330C8}"/>
                </a:ext>
              </a:extLst>
            </p:cNvPr>
            <p:cNvSpPr>
              <a:spLocks noEditPoints="1"/>
            </p:cNvSpPr>
            <p:nvPr/>
          </p:nvSpPr>
          <p:spPr bwMode="gray">
            <a:xfrm>
              <a:off x="6335728" y="2116678"/>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ritrea" descr="© INSCALE GmbH, 05.05.2010&#10;http://www.presentationload.com/">
              <a:extLst>
                <a:ext uri="{FF2B5EF4-FFF2-40B4-BE49-F238E27FC236}">
                  <a16:creationId xmlns:a16="http://schemas.microsoft.com/office/drawing/2014/main" id="{A37CAB11-879D-93BA-6FE7-2039EEB6B59A}"/>
                </a:ext>
              </a:extLst>
            </p:cNvPr>
            <p:cNvSpPr>
              <a:spLocks/>
            </p:cNvSpPr>
            <p:nvPr/>
          </p:nvSpPr>
          <p:spPr bwMode="gray">
            <a:xfrm>
              <a:off x="6890795" y="3669384"/>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quatorial Guinea" descr="© INSCALE GmbH, 05.05.2010&#10;http://www.presentationload.com/">
              <a:extLst>
                <a:ext uri="{FF2B5EF4-FFF2-40B4-BE49-F238E27FC236}">
                  <a16:creationId xmlns:a16="http://schemas.microsoft.com/office/drawing/2014/main" id="{5CE47112-F8EC-E059-26BA-1403E5950689}"/>
                </a:ext>
              </a:extLst>
            </p:cNvPr>
            <p:cNvSpPr>
              <a:spLocks/>
            </p:cNvSpPr>
            <p:nvPr/>
          </p:nvSpPr>
          <p:spPr bwMode="gray">
            <a:xfrm>
              <a:off x="5990889" y="4266866"/>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l Salvador" descr="© INSCALE GmbH, 05.05.2010&#10;http://www.presentationload.com/">
              <a:extLst>
                <a:ext uri="{FF2B5EF4-FFF2-40B4-BE49-F238E27FC236}">
                  <a16:creationId xmlns:a16="http://schemas.microsoft.com/office/drawing/2014/main" id="{D5A2E742-4395-C016-00F4-8C8C7E5115D7}"/>
                </a:ext>
              </a:extLst>
            </p:cNvPr>
            <p:cNvSpPr>
              <a:spLocks/>
            </p:cNvSpPr>
            <p:nvPr/>
          </p:nvSpPr>
          <p:spPr bwMode="gray">
            <a:xfrm>
              <a:off x="2675248" y="3805847"/>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gypt" descr="© INSCALE GmbH, 05.05.2010&#10;http://www.presentationload.com/">
              <a:extLst>
                <a:ext uri="{FF2B5EF4-FFF2-40B4-BE49-F238E27FC236}">
                  <a16:creationId xmlns:a16="http://schemas.microsoft.com/office/drawing/2014/main" id="{FFDDD659-12A8-FE62-30B3-6CCF396B3216}"/>
                </a:ext>
              </a:extLst>
            </p:cNvPr>
            <p:cNvSpPr>
              <a:spLocks/>
            </p:cNvSpPr>
            <p:nvPr/>
          </p:nvSpPr>
          <p:spPr bwMode="gray">
            <a:xfrm>
              <a:off x="6486944" y="3151200"/>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cuador" descr="© INSCALE GmbH, 05.05.2010&#10;http://www.presentationload.com/">
              <a:extLst>
                <a:ext uri="{FF2B5EF4-FFF2-40B4-BE49-F238E27FC236}">
                  <a16:creationId xmlns:a16="http://schemas.microsoft.com/office/drawing/2014/main" id="{11C31A44-6C5B-7F62-4842-59642F997911}"/>
                </a:ext>
              </a:extLst>
            </p:cNvPr>
            <p:cNvSpPr>
              <a:spLocks noEditPoints="1"/>
            </p:cNvSpPr>
            <p:nvPr/>
          </p:nvSpPr>
          <p:spPr bwMode="gray">
            <a:xfrm>
              <a:off x="2955544" y="4294527"/>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ast Timor" descr="© INSCALE GmbH, 05.05.2010&#10;http://www.presentationload.com/">
              <a:extLst>
                <a:ext uri="{FF2B5EF4-FFF2-40B4-BE49-F238E27FC236}">
                  <a16:creationId xmlns:a16="http://schemas.microsoft.com/office/drawing/2014/main" id="{1386104F-9F13-91BB-6C92-05ABFFB584E8}"/>
                </a:ext>
              </a:extLst>
            </p:cNvPr>
            <p:cNvSpPr>
              <a:spLocks noEditPoints="1"/>
            </p:cNvSpPr>
            <p:nvPr/>
          </p:nvSpPr>
          <p:spPr bwMode="gray">
            <a:xfrm>
              <a:off x="9828401" y="4668872"/>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Dominican Republic" descr="© INSCALE GmbH, 05.05.2010&#10;http://www.presentationload.com/">
              <a:extLst>
                <a:ext uri="{FF2B5EF4-FFF2-40B4-BE49-F238E27FC236}">
                  <a16:creationId xmlns:a16="http://schemas.microsoft.com/office/drawing/2014/main" id="{C4888BA3-4DA9-75E4-DF1D-C7D34102F93C}"/>
                </a:ext>
              </a:extLst>
            </p:cNvPr>
            <p:cNvSpPr>
              <a:spLocks/>
            </p:cNvSpPr>
            <p:nvPr/>
          </p:nvSpPr>
          <p:spPr bwMode="gray">
            <a:xfrm>
              <a:off x="3304074" y="3599310"/>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Djibouti" descr="© INSCALE GmbH, 05.05.2010&#10;http://www.presentationload.com/">
              <a:extLst>
                <a:ext uri="{FF2B5EF4-FFF2-40B4-BE49-F238E27FC236}">
                  <a16:creationId xmlns:a16="http://schemas.microsoft.com/office/drawing/2014/main" id="{9B8DEAF8-F6FC-BA93-7925-4169D5F5095F}"/>
                </a:ext>
              </a:extLst>
            </p:cNvPr>
            <p:cNvSpPr>
              <a:spLocks/>
            </p:cNvSpPr>
            <p:nvPr/>
          </p:nvSpPr>
          <p:spPr bwMode="gray">
            <a:xfrm>
              <a:off x="7071515" y="3874078"/>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enmark" descr="© INSCALE GmbH, 05.05.2010&#10;http://www.presentationload.com/">
              <a:extLst>
                <a:ext uri="{FF2B5EF4-FFF2-40B4-BE49-F238E27FC236}">
                  <a16:creationId xmlns:a16="http://schemas.microsoft.com/office/drawing/2014/main" id="{63ED2CEE-ACB6-3FF7-0064-A044C84A8508}"/>
                </a:ext>
              </a:extLst>
            </p:cNvPr>
            <p:cNvSpPr>
              <a:spLocks noEditPoints="1"/>
            </p:cNvSpPr>
            <p:nvPr/>
          </p:nvSpPr>
          <p:spPr bwMode="gray">
            <a:xfrm>
              <a:off x="5959538" y="2186752"/>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Czech Republic" descr="© INSCALE GmbH, 05.05.2010&#10;http://www.presentationload.com/">
              <a:extLst>
                <a:ext uri="{FF2B5EF4-FFF2-40B4-BE49-F238E27FC236}">
                  <a16:creationId xmlns:a16="http://schemas.microsoft.com/office/drawing/2014/main" id="{08A13BB3-B341-991A-4B9D-719F3F3B7846}"/>
                </a:ext>
              </a:extLst>
            </p:cNvPr>
            <p:cNvSpPr>
              <a:spLocks/>
            </p:cNvSpPr>
            <p:nvPr/>
          </p:nvSpPr>
          <p:spPr bwMode="gray">
            <a:xfrm>
              <a:off x="6075715" y="2424637"/>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Cyprus" descr="© INSCALE GmbH, 05.05.2010&#10;http://www.presentationload.com/">
              <a:extLst>
                <a:ext uri="{FF2B5EF4-FFF2-40B4-BE49-F238E27FC236}">
                  <a16:creationId xmlns:a16="http://schemas.microsoft.com/office/drawing/2014/main" id="{918D9749-2BB7-A4D6-18EC-E00E14D2F5B9}"/>
                </a:ext>
              </a:extLst>
            </p:cNvPr>
            <p:cNvSpPr>
              <a:spLocks/>
            </p:cNvSpPr>
            <p:nvPr/>
          </p:nvSpPr>
          <p:spPr bwMode="gray">
            <a:xfrm>
              <a:off x="6715607" y="3001833"/>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uba" descr="© INSCALE GmbH, 05.05.2010&#10;http://www.presentationload.com/">
              <a:extLst>
                <a:ext uri="{FF2B5EF4-FFF2-40B4-BE49-F238E27FC236}">
                  <a16:creationId xmlns:a16="http://schemas.microsoft.com/office/drawing/2014/main" id="{433210F2-8A00-0836-2BC2-34EFACD690F8}"/>
                </a:ext>
              </a:extLst>
            </p:cNvPr>
            <p:cNvSpPr>
              <a:spLocks noEditPoints="1"/>
            </p:cNvSpPr>
            <p:nvPr/>
          </p:nvSpPr>
          <p:spPr bwMode="gray">
            <a:xfrm>
              <a:off x="2892848" y="3472070"/>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roatia" descr="© INSCALE GmbH, 05.05.2010&#10;http://www.presentationload.com/">
              <a:extLst>
                <a:ext uri="{FF2B5EF4-FFF2-40B4-BE49-F238E27FC236}">
                  <a16:creationId xmlns:a16="http://schemas.microsoft.com/office/drawing/2014/main" id="{CDCB93AE-319C-9792-AC99-657E44D9910E}"/>
                </a:ext>
              </a:extLst>
            </p:cNvPr>
            <p:cNvSpPr>
              <a:spLocks/>
            </p:cNvSpPr>
            <p:nvPr/>
          </p:nvSpPr>
          <p:spPr bwMode="gray">
            <a:xfrm>
              <a:off x="6123662" y="2592447"/>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ôte d'Ivoire" descr="© INSCALE GmbH, 05.05.2010&#10;http://www.presentationload.com/">
              <a:extLst>
                <a:ext uri="{FF2B5EF4-FFF2-40B4-BE49-F238E27FC236}">
                  <a16:creationId xmlns:a16="http://schemas.microsoft.com/office/drawing/2014/main" id="{E4150242-AEF8-39E3-EC59-8E11AFCBFA2C}"/>
                </a:ext>
              </a:extLst>
            </p:cNvPr>
            <p:cNvSpPr>
              <a:spLocks/>
            </p:cNvSpPr>
            <p:nvPr/>
          </p:nvSpPr>
          <p:spPr bwMode="gray">
            <a:xfrm>
              <a:off x="5387876" y="3947840"/>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osta Rica" descr="© INSCALE GmbH, 05.05.2010&#10;http://www.presentationload.com/">
              <a:extLst>
                <a:ext uri="{FF2B5EF4-FFF2-40B4-BE49-F238E27FC236}">
                  <a16:creationId xmlns:a16="http://schemas.microsoft.com/office/drawing/2014/main" id="{F161B4D6-9230-D977-D87E-055E8EA8AD76}"/>
                </a:ext>
              </a:extLst>
            </p:cNvPr>
            <p:cNvSpPr>
              <a:spLocks/>
            </p:cNvSpPr>
            <p:nvPr/>
          </p:nvSpPr>
          <p:spPr bwMode="gray">
            <a:xfrm>
              <a:off x="2806176" y="3929399"/>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ngo" descr="© INSCALE GmbH, 05.05.2010&#10;http://www.presentationload.com/">
              <a:extLst>
                <a:ext uri="{FF2B5EF4-FFF2-40B4-BE49-F238E27FC236}">
                  <a16:creationId xmlns:a16="http://schemas.microsoft.com/office/drawing/2014/main" id="{35A76678-71A3-8339-247A-E61EEA8BE1EE}"/>
                </a:ext>
              </a:extLst>
            </p:cNvPr>
            <p:cNvSpPr>
              <a:spLocks/>
            </p:cNvSpPr>
            <p:nvPr/>
          </p:nvSpPr>
          <p:spPr bwMode="gray">
            <a:xfrm>
              <a:off x="6090469" y="4150689"/>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Brazzaville)" descr="© INSCALE GmbH, 05.05.2010&#10;http://www.presentationload.com/">
              <a:extLst>
                <a:ext uri="{FF2B5EF4-FFF2-40B4-BE49-F238E27FC236}">
                  <a16:creationId xmlns:a16="http://schemas.microsoft.com/office/drawing/2014/main" id="{34FA7F1C-1608-0923-9777-DA59EDA3A851}"/>
                </a:ext>
              </a:extLst>
            </p:cNvPr>
            <p:cNvSpPr>
              <a:spLocks/>
            </p:cNvSpPr>
            <p:nvPr/>
          </p:nvSpPr>
          <p:spPr bwMode="gray">
            <a:xfrm>
              <a:off x="6049899" y="4213387"/>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lombia" descr="© INSCALE GmbH, 05.05.2010&#10;http://www.presentationload.com/">
              <a:extLst>
                <a:ext uri="{FF2B5EF4-FFF2-40B4-BE49-F238E27FC236}">
                  <a16:creationId xmlns:a16="http://schemas.microsoft.com/office/drawing/2014/main" id="{CD2C0F80-4AAD-FE72-6312-278EB6A81EC8}"/>
                </a:ext>
              </a:extLst>
            </p:cNvPr>
            <p:cNvSpPr>
              <a:spLocks/>
            </p:cNvSpPr>
            <p:nvPr/>
          </p:nvSpPr>
          <p:spPr bwMode="gray">
            <a:xfrm>
              <a:off x="3023775" y="3881454"/>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hile" descr="© INSCALE GmbH, 05.05.2010&#10;http://www.presentationload.com/">
              <a:extLst>
                <a:ext uri="{FF2B5EF4-FFF2-40B4-BE49-F238E27FC236}">
                  <a16:creationId xmlns:a16="http://schemas.microsoft.com/office/drawing/2014/main" id="{A547E628-8332-8BA7-1D0D-360BEFAAC67C}"/>
                </a:ext>
              </a:extLst>
            </p:cNvPr>
            <p:cNvSpPr>
              <a:spLocks noEditPoints="1"/>
            </p:cNvSpPr>
            <p:nvPr/>
          </p:nvSpPr>
          <p:spPr bwMode="gray">
            <a:xfrm>
              <a:off x="3353864" y="5024778"/>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na" descr="© INSCALE GmbH, 05.05.2010&#10;http://www.presentationload.com/">
              <a:extLst>
                <a:ext uri="{FF2B5EF4-FFF2-40B4-BE49-F238E27FC236}">
                  <a16:creationId xmlns:a16="http://schemas.microsoft.com/office/drawing/2014/main" id="{91B0B1FF-62CB-9E0C-97E5-00A62147C69A}"/>
                </a:ext>
              </a:extLst>
            </p:cNvPr>
            <p:cNvSpPr>
              <a:spLocks noEditPoints="1"/>
            </p:cNvSpPr>
            <p:nvPr/>
          </p:nvSpPr>
          <p:spPr bwMode="gray">
            <a:xfrm>
              <a:off x="7991706" y="2328744"/>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ad" descr="© INSCALE GmbH, 05.05.2010&#10;http://www.presentationload.com/">
              <a:extLst>
                <a:ext uri="{FF2B5EF4-FFF2-40B4-BE49-F238E27FC236}">
                  <a16:creationId xmlns:a16="http://schemas.microsoft.com/office/drawing/2014/main" id="{EE77C514-67AB-186B-B331-8DBBD79A9E15}"/>
                </a:ext>
              </a:extLst>
            </p:cNvPr>
            <p:cNvSpPr>
              <a:spLocks/>
            </p:cNvSpPr>
            <p:nvPr/>
          </p:nvSpPr>
          <p:spPr bwMode="gray">
            <a:xfrm>
              <a:off x="6127350" y="3462848"/>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entral African Republic" descr="© INSCALE GmbH, 05.05.2010&#10;http://www.presentationload.com/">
              <a:extLst>
                <a:ext uri="{FF2B5EF4-FFF2-40B4-BE49-F238E27FC236}">
                  <a16:creationId xmlns:a16="http://schemas.microsoft.com/office/drawing/2014/main" id="{2C5C9570-F1A0-ED75-D8BD-D04E5E7C8032}"/>
                </a:ext>
              </a:extLst>
            </p:cNvPr>
            <p:cNvSpPr>
              <a:spLocks/>
            </p:cNvSpPr>
            <p:nvPr/>
          </p:nvSpPr>
          <p:spPr bwMode="gray">
            <a:xfrm>
              <a:off x="6160543" y="3938620"/>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anada" descr="© INSCALE GmbH, 05.05.2010&#10;http://www.presentationload.com/">
              <a:extLst>
                <a:ext uri="{FF2B5EF4-FFF2-40B4-BE49-F238E27FC236}">
                  <a16:creationId xmlns:a16="http://schemas.microsoft.com/office/drawing/2014/main" id="{94D4E25B-66C0-9A19-C925-A053B91ACD80}"/>
                </a:ext>
              </a:extLst>
            </p:cNvPr>
            <p:cNvSpPr>
              <a:spLocks noEditPoints="1"/>
            </p:cNvSpPr>
            <p:nvPr/>
          </p:nvSpPr>
          <p:spPr bwMode="gray">
            <a:xfrm>
              <a:off x="1954216" y="1401176"/>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meroon" descr="© INSCALE GmbH, 05.05.2010&#10;http://www.presentationload.com/">
              <a:extLst>
                <a:ext uri="{FF2B5EF4-FFF2-40B4-BE49-F238E27FC236}">
                  <a16:creationId xmlns:a16="http://schemas.microsoft.com/office/drawing/2014/main" id="{FD8B0E3D-8CBF-3F9C-860D-8B535F61FCA2}"/>
                </a:ext>
              </a:extLst>
            </p:cNvPr>
            <p:cNvSpPr>
              <a:spLocks/>
            </p:cNvSpPr>
            <p:nvPr/>
          </p:nvSpPr>
          <p:spPr bwMode="gray">
            <a:xfrm>
              <a:off x="5965072" y="3855638"/>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bodia" descr="© INSCALE GmbH, 05.05.2010&#10;http://www.presentationload.com/">
              <a:extLst>
                <a:ext uri="{FF2B5EF4-FFF2-40B4-BE49-F238E27FC236}">
                  <a16:creationId xmlns:a16="http://schemas.microsoft.com/office/drawing/2014/main" id="{B86F7565-323C-3C95-53D0-E7D17D91E1C2}"/>
                </a:ext>
              </a:extLst>
            </p:cNvPr>
            <p:cNvSpPr>
              <a:spLocks/>
            </p:cNvSpPr>
            <p:nvPr/>
          </p:nvSpPr>
          <p:spPr bwMode="gray">
            <a:xfrm>
              <a:off x="9092618" y="3802158"/>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Burundi" descr="© INSCALE GmbH, 05.05.2010&#10;http://www.presentationload.com/">
              <a:extLst>
                <a:ext uri="{FF2B5EF4-FFF2-40B4-BE49-F238E27FC236}">
                  <a16:creationId xmlns:a16="http://schemas.microsoft.com/office/drawing/2014/main" id="{EA7CE127-86C0-9F02-9931-2E24C5962CFC}"/>
                </a:ext>
              </a:extLst>
            </p:cNvPr>
            <p:cNvSpPr>
              <a:spLocks/>
            </p:cNvSpPr>
            <p:nvPr/>
          </p:nvSpPr>
          <p:spPr bwMode="gray">
            <a:xfrm>
              <a:off x="6651068" y="4447583"/>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kina Faso" descr="© INSCALE GmbH, 05.05.2010&#10;http://www.presentationload.com/">
              <a:extLst>
                <a:ext uri="{FF2B5EF4-FFF2-40B4-BE49-F238E27FC236}">
                  <a16:creationId xmlns:a16="http://schemas.microsoft.com/office/drawing/2014/main" id="{68AA1D8F-087C-2265-2CFC-3B8CD9250986}"/>
                </a:ext>
              </a:extLst>
            </p:cNvPr>
            <p:cNvSpPr>
              <a:spLocks/>
            </p:cNvSpPr>
            <p:nvPr/>
          </p:nvSpPr>
          <p:spPr bwMode="gray">
            <a:xfrm>
              <a:off x="5492990" y="3783717"/>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lgaria" descr="© INSCALE GmbH, 05.05.2010&#10;http://www.presentationload.com/">
              <a:extLst>
                <a:ext uri="{FF2B5EF4-FFF2-40B4-BE49-F238E27FC236}">
                  <a16:creationId xmlns:a16="http://schemas.microsoft.com/office/drawing/2014/main" id="{60A03E65-B873-20BF-7CEE-0AD86307BB41}"/>
                </a:ext>
              </a:extLst>
            </p:cNvPr>
            <p:cNvSpPr>
              <a:spLocks/>
            </p:cNvSpPr>
            <p:nvPr/>
          </p:nvSpPr>
          <p:spPr bwMode="gray">
            <a:xfrm>
              <a:off x="6391051" y="2679118"/>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razil" descr="© INSCALE GmbH, 05.05.2010&#10;http://www.presentationload.com/">
              <a:extLst>
                <a:ext uri="{FF2B5EF4-FFF2-40B4-BE49-F238E27FC236}">
                  <a16:creationId xmlns:a16="http://schemas.microsoft.com/office/drawing/2014/main" id="{875CF829-E0A6-3F91-C161-36E452EAC49E}"/>
                </a:ext>
              </a:extLst>
            </p:cNvPr>
            <p:cNvSpPr>
              <a:spLocks noEditPoints="1"/>
            </p:cNvSpPr>
            <p:nvPr/>
          </p:nvSpPr>
          <p:spPr bwMode="gray">
            <a:xfrm>
              <a:off x="3200807" y="4154377"/>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otswana" descr="© INSCALE GmbH, 05.05.2010&#10;http://www.presentationload.com/">
              <a:extLst>
                <a:ext uri="{FF2B5EF4-FFF2-40B4-BE49-F238E27FC236}">
                  <a16:creationId xmlns:a16="http://schemas.microsoft.com/office/drawing/2014/main" id="{F369B0E2-49DF-0389-DDCB-85E9248B907C}"/>
                </a:ext>
              </a:extLst>
            </p:cNvPr>
            <p:cNvSpPr>
              <a:spLocks/>
            </p:cNvSpPr>
            <p:nvPr/>
          </p:nvSpPr>
          <p:spPr bwMode="gray">
            <a:xfrm>
              <a:off x="6339419" y="5030310"/>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snia and Herzegovina" descr="© INSCALE GmbH, 05.05.2010&#10;http://www.presentationload.com/">
              <a:extLst>
                <a:ext uri="{FF2B5EF4-FFF2-40B4-BE49-F238E27FC236}">
                  <a16:creationId xmlns:a16="http://schemas.microsoft.com/office/drawing/2014/main" id="{8825DE57-1E41-D7B8-A4A8-4AC798F5043B}"/>
                </a:ext>
              </a:extLst>
            </p:cNvPr>
            <p:cNvSpPr>
              <a:spLocks/>
            </p:cNvSpPr>
            <p:nvPr/>
          </p:nvSpPr>
          <p:spPr bwMode="gray">
            <a:xfrm>
              <a:off x="6180828" y="2636704"/>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livia" descr="© INSCALE GmbH, 05.05.2010&#10;http://www.presentationload.com/">
              <a:extLst>
                <a:ext uri="{FF2B5EF4-FFF2-40B4-BE49-F238E27FC236}">
                  <a16:creationId xmlns:a16="http://schemas.microsoft.com/office/drawing/2014/main" id="{0D1E26A9-3228-75A6-7A7D-86FFC792D671}"/>
                </a:ext>
              </a:extLst>
            </p:cNvPr>
            <p:cNvSpPr>
              <a:spLocks/>
            </p:cNvSpPr>
            <p:nvPr/>
          </p:nvSpPr>
          <p:spPr bwMode="gray">
            <a:xfrm>
              <a:off x="3357554" y="4724195"/>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hutan" descr="© INSCALE GmbH, 05.05.2010&#10;http://www.presentationload.com/">
              <a:extLst>
                <a:ext uri="{FF2B5EF4-FFF2-40B4-BE49-F238E27FC236}">
                  <a16:creationId xmlns:a16="http://schemas.microsoft.com/office/drawing/2014/main" id="{1CECF26D-36B9-EEF7-6B76-A52AD110C64B}"/>
                </a:ext>
              </a:extLst>
            </p:cNvPr>
            <p:cNvSpPr>
              <a:spLocks/>
            </p:cNvSpPr>
            <p:nvPr/>
          </p:nvSpPr>
          <p:spPr bwMode="gray">
            <a:xfrm>
              <a:off x="8574434" y="3278443"/>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enin" descr="© INSCALE GmbH, 05.05.2010&#10;http://www.presentationload.com/">
              <a:extLst>
                <a:ext uri="{FF2B5EF4-FFF2-40B4-BE49-F238E27FC236}">
                  <a16:creationId xmlns:a16="http://schemas.microsoft.com/office/drawing/2014/main" id="{50014B42-CE34-CE1A-B2AF-E9EBAAFF2DD6}"/>
                </a:ext>
              </a:extLst>
            </p:cNvPr>
            <p:cNvSpPr>
              <a:spLocks/>
            </p:cNvSpPr>
            <p:nvPr/>
          </p:nvSpPr>
          <p:spPr bwMode="gray">
            <a:xfrm>
              <a:off x="5705058" y="3885143"/>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lize" descr="© INSCALE GmbH, 05.05.2010&#10;http://www.presentationload.com/">
              <a:extLst>
                <a:ext uri="{FF2B5EF4-FFF2-40B4-BE49-F238E27FC236}">
                  <a16:creationId xmlns:a16="http://schemas.microsoft.com/office/drawing/2014/main" id="{B6A7DFE4-AFCE-E74E-E2AB-2FFE0FB9DE0C}"/>
                </a:ext>
              </a:extLst>
            </p:cNvPr>
            <p:cNvSpPr>
              <a:spLocks/>
            </p:cNvSpPr>
            <p:nvPr/>
          </p:nvSpPr>
          <p:spPr bwMode="gray">
            <a:xfrm>
              <a:off x="2717662" y="3652789"/>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gium" descr="© INSCALE GmbH, 05.05.2010&#10;http://www.presentationload.com/">
              <a:extLst>
                <a:ext uri="{FF2B5EF4-FFF2-40B4-BE49-F238E27FC236}">
                  <a16:creationId xmlns:a16="http://schemas.microsoft.com/office/drawing/2014/main" id="{2F3A9599-C401-77F8-23CA-4320AB74D6FE}"/>
                </a:ext>
              </a:extLst>
            </p:cNvPr>
            <p:cNvSpPr>
              <a:spLocks/>
            </p:cNvSpPr>
            <p:nvPr/>
          </p:nvSpPr>
          <p:spPr bwMode="gray">
            <a:xfrm>
              <a:off x="5804638" y="2409885"/>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angladesh" descr="© INSCALE GmbH, 05.05.2010&#10;http://www.presentationload.com/">
              <a:extLst>
                <a:ext uri="{FF2B5EF4-FFF2-40B4-BE49-F238E27FC236}">
                  <a16:creationId xmlns:a16="http://schemas.microsoft.com/office/drawing/2014/main" id="{8959E556-3F60-2590-B4B8-0BF15F62E9E0}"/>
                </a:ext>
              </a:extLst>
            </p:cNvPr>
            <p:cNvSpPr>
              <a:spLocks/>
            </p:cNvSpPr>
            <p:nvPr/>
          </p:nvSpPr>
          <p:spPr bwMode="gray">
            <a:xfrm>
              <a:off x="8559682" y="3346673"/>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hrain" descr="© INSCALE GmbH, 05.05.2010&#10;http://www.presentationload.com/">
              <a:extLst>
                <a:ext uri="{FF2B5EF4-FFF2-40B4-BE49-F238E27FC236}">
                  <a16:creationId xmlns:a16="http://schemas.microsoft.com/office/drawing/2014/main" id="{53DB5A86-CE2B-F00A-5750-A2DFD3564039}"/>
                </a:ext>
              </a:extLst>
            </p:cNvPr>
            <p:cNvSpPr>
              <a:spLocks/>
            </p:cNvSpPr>
            <p:nvPr/>
          </p:nvSpPr>
          <p:spPr bwMode="gray">
            <a:xfrm>
              <a:off x="7338906" y="3354050"/>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elarus" descr="© INSCALE GmbH, 05.05.2010&#10;http://www.presentationload.com/">
              <a:extLst>
                <a:ext uri="{FF2B5EF4-FFF2-40B4-BE49-F238E27FC236}">
                  <a16:creationId xmlns:a16="http://schemas.microsoft.com/office/drawing/2014/main" id="{E0E3C811-19AA-BD48-24CD-238B3EF2767C}"/>
                </a:ext>
              </a:extLst>
            </p:cNvPr>
            <p:cNvSpPr>
              <a:spLocks/>
            </p:cNvSpPr>
            <p:nvPr/>
          </p:nvSpPr>
          <p:spPr bwMode="gray">
            <a:xfrm>
              <a:off x="6392897" y="2238386"/>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Azerbaijan" descr="© INSCALE GmbH, 05.05.2010&#10;http://www.presentationload.com/">
              <a:extLst>
                <a:ext uri="{FF2B5EF4-FFF2-40B4-BE49-F238E27FC236}">
                  <a16:creationId xmlns:a16="http://schemas.microsoft.com/office/drawing/2014/main" id="{392A837F-72D3-19B3-FF82-569B31570CE9}"/>
                </a:ext>
              </a:extLst>
            </p:cNvPr>
            <p:cNvSpPr>
              <a:spLocks noEditPoints="1"/>
            </p:cNvSpPr>
            <p:nvPr/>
          </p:nvSpPr>
          <p:spPr bwMode="gray">
            <a:xfrm>
              <a:off x="7091802" y="2763947"/>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ustria" descr="© INSCALE GmbH, 05.05.2010&#10;http://www.presentationload.com/">
              <a:extLst>
                <a:ext uri="{FF2B5EF4-FFF2-40B4-BE49-F238E27FC236}">
                  <a16:creationId xmlns:a16="http://schemas.microsoft.com/office/drawing/2014/main" id="{4EEF3C42-5E6D-0A6C-E476-E1C1868AAC01}"/>
                </a:ext>
              </a:extLst>
            </p:cNvPr>
            <p:cNvSpPr>
              <a:spLocks/>
            </p:cNvSpPr>
            <p:nvPr/>
          </p:nvSpPr>
          <p:spPr bwMode="gray">
            <a:xfrm>
              <a:off x="6001954" y="2498399"/>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A46466B6-D156-9872-CCF9-8C766EEDB479}"/>
                </a:ext>
              </a:extLst>
            </p:cNvPr>
            <p:cNvSpPr>
              <a:spLocks noEditPoints="1"/>
            </p:cNvSpPr>
            <p:nvPr/>
          </p:nvSpPr>
          <p:spPr bwMode="gray">
            <a:xfrm>
              <a:off x="9330504" y="4759231"/>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CA55EEC4-560F-655E-DBE3-2A4C32606799}"/>
                </a:ext>
              </a:extLst>
            </p:cNvPr>
            <p:cNvSpPr>
              <a:spLocks/>
            </p:cNvSpPr>
            <p:nvPr/>
          </p:nvSpPr>
          <p:spPr bwMode="gray">
            <a:xfrm>
              <a:off x="7043854" y="2784230"/>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435130AB-625A-84D3-FAFC-6C7E60FC898E}"/>
                </a:ext>
              </a:extLst>
            </p:cNvPr>
            <p:cNvSpPr>
              <a:spLocks noEditPoints="1"/>
            </p:cNvSpPr>
            <p:nvPr/>
          </p:nvSpPr>
          <p:spPr bwMode="gray">
            <a:xfrm>
              <a:off x="3425785" y="5187055"/>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D205BEA9-E31D-3489-B673-D36655C3D8B2}"/>
                </a:ext>
              </a:extLst>
            </p:cNvPr>
            <p:cNvSpPr>
              <a:spLocks noEditPoints="1"/>
            </p:cNvSpPr>
            <p:nvPr/>
          </p:nvSpPr>
          <p:spPr bwMode="gray">
            <a:xfrm>
              <a:off x="6068340" y="4517659"/>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23C8126A-7C88-E3E2-F818-B0A87435D262}"/>
                </a:ext>
              </a:extLst>
            </p:cNvPr>
            <p:cNvSpPr>
              <a:spLocks/>
            </p:cNvSpPr>
            <p:nvPr/>
          </p:nvSpPr>
          <p:spPr bwMode="gray">
            <a:xfrm>
              <a:off x="5751162" y="2736286"/>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3CD6B511-9BDA-B51D-7974-EE0541EFBF2D}"/>
                </a:ext>
              </a:extLst>
            </p:cNvPr>
            <p:cNvSpPr>
              <a:spLocks/>
            </p:cNvSpPr>
            <p:nvPr/>
          </p:nvSpPr>
          <p:spPr bwMode="gray">
            <a:xfrm>
              <a:off x="5382347" y="2942820"/>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7732F00F-510B-F30D-ED42-E68990880D0C}"/>
                </a:ext>
              </a:extLst>
            </p:cNvPr>
            <p:cNvSpPr>
              <a:spLocks/>
            </p:cNvSpPr>
            <p:nvPr/>
          </p:nvSpPr>
          <p:spPr bwMode="gray">
            <a:xfrm>
              <a:off x="6287787" y="2736283"/>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05DE7C83-2E85-2DE5-8DF6-AAB68C4BCD51}"/>
                </a:ext>
              </a:extLst>
            </p:cNvPr>
            <p:cNvSpPr>
              <a:spLocks/>
            </p:cNvSpPr>
            <p:nvPr/>
          </p:nvSpPr>
          <p:spPr bwMode="gray">
            <a:xfrm>
              <a:off x="7615525" y="2891182"/>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83" name="Text Placeholder 2">
            <a:extLst>
              <a:ext uri="{FF2B5EF4-FFF2-40B4-BE49-F238E27FC236}">
                <a16:creationId xmlns:a16="http://schemas.microsoft.com/office/drawing/2014/main" id="{F6E99164-334A-9974-B082-6ABCA4A7DC7E}"/>
              </a:ext>
            </a:extLst>
          </p:cNvPr>
          <p:cNvSpPr txBox="1">
            <a:spLocks/>
          </p:cNvSpPr>
          <p:nvPr/>
        </p:nvSpPr>
        <p:spPr>
          <a:xfrm>
            <a:off x="2621455" y="1566459"/>
            <a:ext cx="6949090" cy="1312306"/>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115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rPr>
              <a:t>45+ </a:t>
            </a:r>
            <a:endParaRPr kumimoji="0" lang="en-IS" sz="115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endParaRPr>
          </a:p>
        </p:txBody>
      </p:sp>
      <p:sp>
        <p:nvSpPr>
          <p:cNvPr id="184" name="Text Placeholder 2">
            <a:extLst>
              <a:ext uri="{FF2B5EF4-FFF2-40B4-BE49-F238E27FC236}">
                <a16:creationId xmlns:a16="http://schemas.microsoft.com/office/drawing/2014/main" id="{FDBC0937-2E77-64FF-CFED-131F56B18663}"/>
              </a:ext>
            </a:extLst>
          </p:cNvPr>
          <p:cNvSpPr txBox="1">
            <a:spLocks/>
          </p:cNvSpPr>
          <p:nvPr/>
        </p:nvSpPr>
        <p:spPr>
          <a:xfrm>
            <a:off x="2621454" y="3112463"/>
            <a:ext cx="6949089" cy="56999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Payment</a:t>
            </a:r>
            <a:r>
              <a:rPr kumimoji="0" lang="is-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 </a:t>
            </a: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integrations</a:t>
            </a:r>
            <a:endParaRPr kumimoji="0" lang="en-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185" name="Text Placeholder 2">
            <a:extLst>
              <a:ext uri="{FF2B5EF4-FFF2-40B4-BE49-F238E27FC236}">
                <a16:creationId xmlns:a16="http://schemas.microsoft.com/office/drawing/2014/main" id="{79A91685-1DE0-9B9C-2E0E-2A0C18DF3EE9}"/>
              </a:ext>
            </a:extLst>
          </p:cNvPr>
          <p:cNvSpPr txBox="1">
            <a:spLocks/>
          </p:cNvSpPr>
          <p:nvPr/>
        </p:nvSpPr>
        <p:spPr>
          <a:xfrm>
            <a:off x="2621455" y="3681922"/>
            <a:ext cx="6949090" cy="105517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8000" b="1" i="0" u="none" strike="noStrike" kern="1200" cap="none" spc="0" normalizeH="0" baseline="0" noProof="0" dirty="0" err="1">
                <a:ln>
                  <a:noFill/>
                </a:ln>
                <a:solidFill>
                  <a:srgbClr val="F6C36F"/>
                </a:solidFill>
                <a:effectLst/>
                <a:uLnTx/>
                <a:uFillTx/>
                <a:latin typeface="Segoe UI" panose="020B0502040204020203" pitchFamily="34" charset="0"/>
                <a:ea typeface="+mn-ea"/>
                <a:cs typeface="Segoe UI" panose="020B0502040204020203" pitchFamily="34" charset="0"/>
              </a:rPr>
              <a:t>worldwide</a:t>
            </a:r>
            <a:endParaRPr kumimoji="0" lang="en-IS" sz="80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41819216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Image result for adyen logo transparent">
            <a:extLst>
              <a:ext uri="{FF2B5EF4-FFF2-40B4-BE49-F238E27FC236}">
                <a16:creationId xmlns:a16="http://schemas.microsoft.com/office/drawing/2014/main" id="{212105BC-1DD1-96C4-62C2-9D15FF1526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8646" y="815002"/>
            <a:ext cx="1620262" cy="52405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Image result for global payments logo transparent">
            <a:extLst>
              <a:ext uri="{FF2B5EF4-FFF2-40B4-BE49-F238E27FC236}">
                <a16:creationId xmlns:a16="http://schemas.microsoft.com/office/drawing/2014/main" id="{0383A448-7601-2BAD-814D-1B5C112A5F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77751" y="873926"/>
            <a:ext cx="2787455" cy="420091"/>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C3FA67CB-1733-C765-117B-6768C392FD92}"/>
              </a:ext>
            </a:extLst>
          </p:cNvPr>
          <p:cNvPicPr>
            <a:picLocks noChangeAspect="1"/>
          </p:cNvPicPr>
          <p:nvPr/>
        </p:nvPicPr>
        <p:blipFill>
          <a:blip r:embed="rId5"/>
          <a:stretch>
            <a:fillRect/>
          </a:stretch>
        </p:blipFill>
        <p:spPr>
          <a:xfrm>
            <a:off x="4489009" y="908591"/>
            <a:ext cx="1606991" cy="350763"/>
          </a:xfrm>
          <a:prstGeom prst="rect">
            <a:avLst/>
          </a:prstGeom>
        </p:spPr>
      </p:pic>
      <p:pic>
        <p:nvPicPr>
          <p:cNvPr id="5" name="Picture 4" descr="Image result for nets.eu logo transparent">
            <a:extLst>
              <a:ext uri="{FF2B5EF4-FFF2-40B4-BE49-F238E27FC236}">
                <a16:creationId xmlns:a16="http://schemas.microsoft.com/office/drawing/2014/main" id="{3361E923-D33D-CB10-9B77-2DD523DA2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5253" y="1658083"/>
            <a:ext cx="1810391" cy="80370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7B3F2B3A-845A-793D-FD51-369E542301C9}"/>
              </a:ext>
            </a:extLst>
          </p:cNvPr>
          <p:cNvPicPr>
            <a:picLocks noChangeAspect="1"/>
          </p:cNvPicPr>
          <p:nvPr/>
        </p:nvPicPr>
        <p:blipFill>
          <a:blip r:embed="rId7"/>
          <a:stretch>
            <a:fillRect/>
          </a:stretch>
        </p:blipFill>
        <p:spPr>
          <a:xfrm>
            <a:off x="1019648" y="3207666"/>
            <a:ext cx="2323556" cy="420091"/>
          </a:xfrm>
          <a:prstGeom prst="rect">
            <a:avLst/>
          </a:prstGeom>
        </p:spPr>
      </p:pic>
      <p:pic>
        <p:nvPicPr>
          <p:cNvPr id="7" name="Picture 2" descr="pay icon png - Shift4 - Shift4 Payments | #3605063 - Vippng">
            <a:extLst>
              <a:ext uri="{FF2B5EF4-FFF2-40B4-BE49-F238E27FC236}">
                <a16:creationId xmlns:a16="http://schemas.microsoft.com/office/drawing/2014/main" id="{80C84B06-816F-467E-69D0-E2BB3A49A1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77370" y="1923404"/>
            <a:ext cx="1432636" cy="42009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FIS (company) - Wikipedia">
            <a:extLst>
              <a:ext uri="{FF2B5EF4-FFF2-40B4-BE49-F238E27FC236}">
                <a16:creationId xmlns:a16="http://schemas.microsoft.com/office/drawing/2014/main" id="{E52E492D-AB75-EE04-CCCB-D2AC81BFD6B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6829" y="2655314"/>
            <a:ext cx="938046" cy="3924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Salt Pay | Alfreð">
            <a:extLst>
              <a:ext uri="{FF2B5EF4-FFF2-40B4-BE49-F238E27FC236}">
                <a16:creationId xmlns:a16="http://schemas.microsoft.com/office/drawing/2014/main" id="{D22AF532-1B3D-98FD-B1DA-043B574958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2115" y="5400043"/>
            <a:ext cx="2029452" cy="14815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66B23838-64A5-D317-9F0B-6843A3A6BDCE}"/>
              </a:ext>
            </a:extLst>
          </p:cNvPr>
          <p:cNvPicPr>
            <a:picLocks noChangeAspect="1"/>
          </p:cNvPicPr>
          <p:nvPr/>
        </p:nvPicPr>
        <p:blipFill>
          <a:blip r:embed="rId11"/>
          <a:stretch>
            <a:fillRect/>
          </a:stretch>
        </p:blipFill>
        <p:spPr>
          <a:xfrm>
            <a:off x="3933279" y="2807176"/>
            <a:ext cx="2009268" cy="803707"/>
          </a:xfrm>
          <a:prstGeom prst="rect">
            <a:avLst/>
          </a:prstGeom>
        </p:spPr>
      </p:pic>
      <p:pic>
        <p:nvPicPr>
          <p:cNvPr id="11" name="Picture 10" descr="Image result for ingenico logo transparent">
            <a:extLst>
              <a:ext uri="{FF2B5EF4-FFF2-40B4-BE49-F238E27FC236}">
                <a16:creationId xmlns:a16="http://schemas.microsoft.com/office/drawing/2014/main" id="{18B698A3-AC8A-C511-DA27-F1315E489ED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29173" y="1819050"/>
            <a:ext cx="1519820" cy="533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a:extLst>
              <a:ext uri="{FF2B5EF4-FFF2-40B4-BE49-F238E27FC236}">
                <a16:creationId xmlns:a16="http://schemas.microsoft.com/office/drawing/2014/main" id="{94FCDFE0-9227-9AA6-6D81-1A07E7E01123}"/>
              </a:ext>
            </a:extLst>
          </p:cNvPr>
          <p:cNvPicPr>
            <a:picLocks noChangeAspect="1"/>
          </p:cNvPicPr>
          <p:nvPr/>
        </p:nvPicPr>
        <p:blipFill>
          <a:blip r:embed="rId13"/>
          <a:stretch>
            <a:fillRect/>
          </a:stretch>
        </p:blipFill>
        <p:spPr>
          <a:xfrm>
            <a:off x="5872732" y="3965542"/>
            <a:ext cx="1254671" cy="1254671"/>
          </a:xfrm>
          <a:prstGeom prst="rect">
            <a:avLst/>
          </a:prstGeom>
        </p:spPr>
      </p:pic>
      <p:pic>
        <p:nvPicPr>
          <p:cNvPr id="13" name="Picture 2" descr="Image result for https://www.valitor.com logo transparent">
            <a:extLst>
              <a:ext uri="{FF2B5EF4-FFF2-40B4-BE49-F238E27FC236}">
                <a16:creationId xmlns:a16="http://schemas.microsoft.com/office/drawing/2014/main" id="{CC26E477-FD18-550B-B849-EBC7EE3F0F3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086804" y="2694207"/>
            <a:ext cx="1630763" cy="163076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descr="A picture containing object, clock&#10;&#10;Description automatically generated">
            <a:extLst>
              <a:ext uri="{FF2B5EF4-FFF2-40B4-BE49-F238E27FC236}">
                <a16:creationId xmlns:a16="http://schemas.microsoft.com/office/drawing/2014/main" id="{8AF580B3-082B-8D55-33B4-3AFAA939FBB8}"/>
              </a:ext>
            </a:extLst>
          </p:cNvPr>
          <p:cNvPicPr>
            <a:picLocks noChangeAspect="1"/>
          </p:cNvPicPr>
          <p:nvPr/>
        </p:nvPicPr>
        <p:blipFill>
          <a:blip r:embed="rId15"/>
          <a:stretch>
            <a:fillRect/>
          </a:stretch>
        </p:blipFill>
        <p:spPr>
          <a:xfrm>
            <a:off x="7659090" y="1854936"/>
            <a:ext cx="1703737" cy="615556"/>
          </a:xfrm>
          <a:prstGeom prst="rect">
            <a:avLst/>
          </a:prstGeom>
        </p:spPr>
      </p:pic>
      <p:pic>
        <p:nvPicPr>
          <p:cNvPr id="15" name="Picture 10" descr="Image result for network international dubai logo">
            <a:extLst>
              <a:ext uri="{FF2B5EF4-FFF2-40B4-BE49-F238E27FC236}">
                <a16:creationId xmlns:a16="http://schemas.microsoft.com/office/drawing/2014/main" id="{087C1AB5-7640-B75E-4F59-2272FF8991F5}"/>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222618" y="3286827"/>
            <a:ext cx="2270051" cy="235033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4" descr="Image result for optomany logo transparent">
            <a:extLst>
              <a:ext uri="{FF2B5EF4-FFF2-40B4-BE49-F238E27FC236}">
                <a16:creationId xmlns:a16="http://schemas.microsoft.com/office/drawing/2014/main" id="{9656B870-DF8C-5038-D6C9-46D2FC605DFF}"/>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857264" y="2023516"/>
            <a:ext cx="1552621" cy="81771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Linkly | LinkedIn">
            <a:extLst>
              <a:ext uri="{FF2B5EF4-FFF2-40B4-BE49-F238E27FC236}">
                <a16:creationId xmlns:a16="http://schemas.microsoft.com/office/drawing/2014/main" id="{F64709AE-E158-76B6-8B26-E1CDFCC7AEA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939232" y="2890013"/>
            <a:ext cx="898527" cy="89852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Image result for payworks logo transparent">
            <a:extLst>
              <a:ext uri="{FF2B5EF4-FFF2-40B4-BE49-F238E27FC236}">
                <a16:creationId xmlns:a16="http://schemas.microsoft.com/office/drawing/2014/main" id="{BE1AF0D1-83A3-283A-34E4-3213D5FAF45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551483" y="6047713"/>
            <a:ext cx="2347416" cy="56999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Image result for unionpay merchant services logo transparent">
            <a:extLst>
              <a:ext uri="{FF2B5EF4-FFF2-40B4-BE49-F238E27FC236}">
                <a16:creationId xmlns:a16="http://schemas.microsoft.com/office/drawing/2014/main" id="{7D37918C-2C98-C712-BED9-FB80FC89425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226593" y="1318119"/>
            <a:ext cx="1186908" cy="74181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a:extLst>
              <a:ext uri="{FF2B5EF4-FFF2-40B4-BE49-F238E27FC236}">
                <a16:creationId xmlns:a16="http://schemas.microsoft.com/office/drawing/2014/main" id="{AA879C21-877E-9965-4564-334E13AEA92E}"/>
              </a:ext>
            </a:extLst>
          </p:cNvPr>
          <p:cNvPicPr>
            <a:picLocks noChangeAspect="1"/>
          </p:cNvPicPr>
          <p:nvPr/>
        </p:nvPicPr>
        <p:blipFill>
          <a:blip r:embed="rId21"/>
          <a:stretch>
            <a:fillRect/>
          </a:stretch>
        </p:blipFill>
        <p:spPr>
          <a:xfrm>
            <a:off x="3137728" y="4663086"/>
            <a:ext cx="2381847" cy="1587898"/>
          </a:xfrm>
          <a:prstGeom prst="rect">
            <a:avLst/>
          </a:prstGeom>
        </p:spPr>
      </p:pic>
      <p:pic>
        <p:nvPicPr>
          <p:cNvPr id="22" name="Picture 2" descr="Download an Eftpos NZ logo - Brand Kit | EFTPOS NZ">
            <a:extLst>
              <a:ext uri="{FF2B5EF4-FFF2-40B4-BE49-F238E27FC236}">
                <a16:creationId xmlns:a16="http://schemas.microsoft.com/office/drawing/2014/main" id="{91247BDA-5342-795F-3114-C9A50219DA17}"/>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770302" y="5090026"/>
            <a:ext cx="1797807" cy="753437"/>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6" descr="Banco Falabella Logo - PNG and Vector - Logo Download">
            <a:extLst>
              <a:ext uri="{FF2B5EF4-FFF2-40B4-BE49-F238E27FC236}">
                <a16:creationId xmlns:a16="http://schemas.microsoft.com/office/drawing/2014/main" id="{A0D5B0D2-7351-7C66-6722-CFF27AE21E3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809459" y="4789400"/>
            <a:ext cx="1490663" cy="149066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8" descr="MultiPay Group Continues Nordic Expansion with Appointment of Regional CTO  and Sales Director | Financial IT">
            <a:extLst>
              <a:ext uri="{FF2B5EF4-FFF2-40B4-BE49-F238E27FC236}">
                <a16:creationId xmlns:a16="http://schemas.microsoft.com/office/drawing/2014/main" id="{1EAB269A-92B2-C2D5-30CD-8CEC3DF77C14}"/>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653279" y="3955041"/>
            <a:ext cx="1977678" cy="98883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a:extLst>
              <a:ext uri="{FF2B5EF4-FFF2-40B4-BE49-F238E27FC236}">
                <a16:creationId xmlns:a16="http://schemas.microsoft.com/office/drawing/2014/main" id="{48B95D17-B07C-F17E-7DF0-4EBF3EEB4460}"/>
              </a:ext>
            </a:extLst>
          </p:cNvPr>
          <p:cNvPicPr>
            <a:picLocks noChangeAspect="1"/>
          </p:cNvPicPr>
          <p:nvPr/>
        </p:nvPicPr>
        <p:blipFill>
          <a:blip r:embed="rId25"/>
          <a:stretch>
            <a:fillRect/>
          </a:stretch>
        </p:blipFill>
        <p:spPr>
          <a:xfrm>
            <a:off x="558503" y="4330402"/>
            <a:ext cx="2381847" cy="1685157"/>
          </a:xfrm>
          <a:prstGeom prst="rect">
            <a:avLst/>
          </a:prstGeom>
        </p:spPr>
      </p:pic>
      <p:pic>
        <p:nvPicPr>
          <p:cNvPr id="26" name="Picture 25">
            <a:extLst>
              <a:ext uri="{FF2B5EF4-FFF2-40B4-BE49-F238E27FC236}">
                <a16:creationId xmlns:a16="http://schemas.microsoft.com/office/drawing/2014/main" id="{A15AE0C5-90C8-017B-3014-9CBF31D6459E}"/>
              </a:ext>
            </a:extLst>
          </p:cNvPr>
          <p:cNvPicPr>
            <a:picLocks noChangeAspect="1"/>
          </p:cNvPicPr>
          <p:nvPr/>
        </p:nvPicPr>
        <p:blipFill>
          <a:blip r:embed="rId26"/>
          <a:stretch>
            <a:fillRect/>
          </a:stretch>
        </p:blipFill>
        <p:spPr>
          <a:xfrm>
            <a:off x="782115" y="3429000"/>
            <a:ext cx="1810391" cy="1810391"/>
          </a:xfrm>
          <a:prstGeom prst="rect">
            <a:avLst/>
          </a:prstGeom>
        </p:spPr>
      </p:pic>
      <p:pic>
        <p:nvPicPr>
          <p:cNvPr id="27" name="Picture 10" descr="The World's Largest Local Payments Network - Global and Local Payment  Processing | Rapyd">
            <a:extLst>
              <a:ext uri="{FF2B5EF4-FFF2-40B4-BE49-F238E27FC236}">
                <a16:creationId xmlns:a16="http://schemas.microsoft.com/office/drawing/2014/main" id="{BE4028A9-E3C3-6130-8762-E76A9ADC2649}"/>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9865206" y="4395803"/>
            <a:ext cx="2088970" cy="1026533"/>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a:extLst>
              <a:ext uri="{FF2B5EF4-FFF2-40B4-BE49-F238E27FC236}">
                <a16:creationId xmlns:a16="http://schemas.microsoft.com/office/drawing/2014/main" id="{62DCC904-166C-0B9C-8238-2A4513BC52FD}"/>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9310275" y="5914296"/>
            <a:ext cx="2515804" cy="608969"/>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Explore Digital Wallets Digital Banking Alternative Lending Vendor Payments  Disbursements Visa Card Designer Learn Programs Fintech Fast Track Fintech  Partner Connect Visa Ready Certification Visa Licensing Program Visa Direct  Preferred Partner ...">
            <a:extLst>
              <a:ext uri="{FF2B5EF4-FFF2-40B4-BE49-F238E27FC236}">
                <a16:creationId xmlns:a16="http://schemas.microsoft.com/office/drawing/2014/main" id="{AF7CCFD3-60B4-E28B-D576-A94D49EEE3D1}"/>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6885246" y="6077376"/>
            <a:ext cx="1547687" cy="5715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3723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1000"/>
                                        <p:tgtEl>
                                          <p:spTgt spid="10"/>
                                        </p:tgtEl>
                                      </p:cBhvr>
                                    </p:animEffect>
                                    <p:anim calcmode="lin" valueType="num">
                                      <p:cBhvr>
                                        <p:cTn id="33" dur="1000" fill="hold"/>
                                        <p:tgtEl>
                                          <p:spTgt spid="10"/>
                                        </p:tgtEl>
                                        <p:attrNameLst>
                                          <p:attrName>ppt_x</p:attrName>
                                        </p:attrNameLst>
                                      </p:cBhvr>
                                      <p:tavLst>
                                        <p:tav tm="0">
                                          <p:val>
                                            <p:strVal val="#ppt_x"/>
                                          </p:val>
                                        </p:tav>
                                        <p:tav tm="100000">
                                          <p:val>
                                            <p:strVal val="#ppt_x"/>
                                          </p:val>
                                        </p:tav>
                                      </p:tavLst>
                                    </p:anim>
                                    <p:anim calcmode="lin" valueType="num">
                                      <p:cBhvr>
                                        <p:cTn id="34" dur="1000" fill="hold"/>
                                        <p:tgtEl>
                                          <p:spTgt spid="10"/>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1000" fill="hold"/>
                                        <p:tgtEl>
                                          <p:spTgt spid="8"/>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1000"/>
                                        <p:tgtEl>
                                          <p:spTgt spid="9"/>
                                        </p:tgtEl>
                                      </p:cBhvr>
                                    </p:animEffect>
                                    <p:anim calcmode="lin" valueType="num">
                                      <p:cBhvr>
                                        <p:cTn id="48" dur="1000" fill="hold"/>
                                        <p:tgtEl>
                                          <p:spTgt spid="9"/>
                                        </p:tgtEl>
                                        <p:attrNameLst>
                                          <p:attrName>ppt_x</p:attrName>
                                        </p:attrNameLst>
                                      </p:cBhvr>
                                      <p:tavLst>
                                        <p:tav tm="0">
                                          <p:val>
                                            <p:strVal val="#ppt_x"/>
                                          </p:val>
                                        </p:tav>
                                        <p:tav tm="100000">
                                          <p:val>
                                            <p:strVal val="#ppt_x"/>
                                          </p:val>
                                        </p:tav>
                                      </p:tavLst>
                                    </p:anim>
                                    <p:anim calcmode="lin" valueType="num">
                                      <p:cBhvr>
                                        <p:cTn id="49" dur="1000" fill="hold"/>
                                        <p:tgtEl>
                                          <p:spTgt spid="9"/>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1000"/>
                                        <p:tgtEl>
                                          <p:spTgt spid="14"/>
                                        </p:tgtEl>
                                      </p:cBhvr>
                                    </p:animEffect>
                                    <p:anim calcmode="lin" valueType="num">
                                      <p:cBhvr>
                                        <p:cTn id="68" dur="1000" fill="hold"/>
                                        <p:tgtEl>
                                          <p:spTgt spid="14"/>
                                        </p:tgtEl>
                                        <p:attrNameLst>
                                          <p:attrName>ppt_x</p:attrName>
                                        </p:attrNameLst>
                                      </p:cBhvr>
                                      <p:tavLst>
                                        <p:tav tm="0">
                                          <p:val>
                                            <p:strVal val="#ppt_x"/>
                                          </p:val>
                                        </p:tav>
                                        <p:tav tm="100000">
                                          <p:val>
                                            <p:strVal val="#ppt_x"/>
                                          </p:val>
                                        </p:tav>
                                      </p:tavLst>
                                    </p:anim>
                                    <p:anim calcmode="lin" valueType="num">
                                      <p:cBhvr>
                                        <p:cTn id="69" dur="1000" fill="hold"/>
                                        <p:tgtEl>
                                          <p:spTgt spid="14"/>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1000"/>
                                        <p:tgtEl>
                                          <p:spTgt spid="19"/>
                                        </p:tgtEl>
                                      </p:cBhvr>
                                    </p:animEffect>
                                    <p:anim calcmode="lin" valueType="num">
                                      <p:cBhvr>
                                        <p:cTn id="73" dur="1000" fill="hold"/>
                                        <p:tgtEl>
                                          <p:spTgt spid="19"/>
                                        </p:tgtEl>
                                        <p:attrNameLst>
                                          <p:attrName>ppt_x</p:attrName>
                                        </p:attrNameLst>
                                      </p:cBhvr>
                                      <p:tavLst>
                                        <p:tav tm="0">
                                          <p:val>
                                            <p:strVal val="#ppt_x"/>
                                          </p:val>
                                        </p:tav>
                                        <p:tav tm="100000">
                                          <p:val>
                                            <p:strVal val="#ppt_x"/>
                                          </p:val>
                                        </p:tav>
                                      </p:tavLst>
                                    </p:anim>
                                    <p:anim calcmode="lin" valueType="num">
                                      <p:cBhvr>
                                        <p:cTn id="74" dur="1000" fill="hold"/>
                                        <p:tgtEl>
                                          <p:spTgt spid="1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16"/>
                                        </p:tgtEl>
                                        <p:attrNameLst>
                                          <p:attrName>style.visibility</p:attrName>
                                        </p:attrNameLst>
                                      </p:cBhvr>
                                      <p:to>
                                        <p:strVal val="visible"/>
                                      </p:to>
                                    </p:set>
                                    <p:animEffect transition="in" filter="fade">
                                      <p:cBhvr>
                                        <p:cTn id="77" dur="1000"/>
                                        <p:tgtEl>
                                          <p:spTgt spid="16"/>
                                        </p:tgtEl>
                                      </p:cBhvr>
                                    </p:animEffect>
                                    <p:anim calcmode="lin" valueType="num">
                                      <p:cBhvr>
                                        <p:cTn id="78" dur="1000" fill="hold"/>
                                        <p:tgtEl>
                                          <p:spTgt spid="16"/>
                                        </p:tgtEl>
                                        <p:attrNameLst>
                                          <p:attrName>ppt_x</p:attrName>
                                        </p:attrNameLst>
                                      </p:cBhvr>
                                      <p:tavLst>
                                        <p:tav tm="0">
                                          <p:val>
                                            <p:strVal val="#ppt_x"/>
                                          </p:val>
                                        </p:tav>
                                        <p:tav tm="100000">
                                          <p:val>
                                            <p:strVal val="#ppt_x"/>
                                          </p:val>
                                        </p:tav>
                                      </p:tavLst>
                                    </p:anim>
                                    <p:anim calcmode="lin" valueType="num">
                                      <p:cBhvr>
                                        <p:cTn id="79" dur="1000" fill="hold"/>
                                        <p:tgtEl>
                                          <p:spTgt spid="16"/>
                                        </p:tgtEl>
                                        <p:attrNameLst>
                                          <p:attrName>ppt_y</p:attrName>
                                        </p:attrNameLst>
                                      </p:cBhvr>
                                      <p:tavLst>
                                        <p:tav tm="0">
                                          <p:val>
                                            <p:strVal val="#ppt_y+.1"/>
                                          </p:val>
                                        </p:tav>
                                        <p:tav tm="100000">
                                          <p:val>
                                            <p:strVal val="#ppt_y"/>
                                          </p:val>
                                        </p:tav>
                                      </p:tavLst>
                                    </p:anim>
                                  </p:childTnLst>
                                </p:cTn>
                              </p:par>
                              <p:par>
                                <p:cTn id="80" presetID="42" presetClass="entr" presetSubtype="0" fill="hold" nodeType="withEffect">
                                  <p:stCondLst>
                                    <p:cond delay="0"/>
                                  </p:stCondLst>
                                  <p:childTnLst>
                                    <p:set>
                                      <p:cBhvr>
                                        <p:cTn id="81" dur="1" fill="hold">
                                          <p:stCondLst>
                                            <p:cond delay="0"/>
                                          </p:stCondLst>
                                        </p:cTn>
                                        <p:tgtEl>
                                          <p:spTgt spid="17"/>
                                        </p:tgtEl>
                                        <p:attrNameLst>
                                          <p:attrName>style.visibility</p:attrName>
                                        </p:attrNameLst>
                                      </p:cBhvr>
                                      <p:to>
                                        <p:strVal val="visible"/>
                                      </p:to>
                                    </p:set>
                                    <p:animEffect transition="in" filter="fade">
                                      <p:cBhvr>
                                        <p:cTn id="82" dur="1000"/>
                                        <p:tgtEl>
                                          <p:spTgt spid="17"/>
                                        </p:tgtEl>
                                      </p:cBhvr>
                                    </p:animEffect>
                                    <p:anim calcmode="lin" valueType="num">
                                      <p:cBhvr>
                                        <p:cTn id="83" dur="1000" fill="hold"/>
                                        <p:tgtEl>
                                          <p:spTgt spid="17"/>
                                        </p:tgtEl>
                                        <p:attrNameLst>
                                          <p:attrName>ppt_x</p:attrName>
                                        </p:attrNameLst>
                                      </p:cBhvr>
                                      <p:tavLst>
                                        <p:tav tm="0">
                                          <p:val>
                                            <p:strVal val="#ppt_x"/>
                                          </p:val>
                                        </p:tav>
                                        <p:tav tm="100000">
                                          <p:val>
                                            <p:strVal val="#ppt_x"/>
                                          </p:val>
                                        </p:tav>
                                      </p:tavLst>
                                    </p:anim>
                                    <p:anim calcmode="lin" valueType="num">
                                      <p:cBhvr>
                                        <p:cTn id="84" dur="1000" fill="hold"/>
                                        <p:tgtEl>
                                          <p:spTgt spid="17"/>
                                        </p:tgtEl>
                                        <p:attrNameLst>
                                          <p:attrName>ppt_y</p:attrName>
                                        </p:attrNameLst>
                                      </p:cBhvr>
                                      <p:tavLst>
                                        <p:tav tm="0">
                                          <p:val>
                                            <p:strVal val="#ppt_y+.1"/>
                                          </p:val>
                                        </p:tav>
                                        <p:tav tm="100000">
                                          <p:val>
                                            <p:strVal val="#ppt_y"/>
                                          </p:val>
                                        </p:tav>
                                      </p:tavLst>
                                    </p:anim>
                                  </p:childTnLst>
                                </p:cTn>
                              </p:par>
                              <p:par>
                                <p:cTn id="85" presetID="42" presetClass="entr" presetSubtype="0"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animEffect transition="in" filter="fade">
                                      <p:cBhvr>
                                        <p:cTn id="87" dur="1000"/>
                                        <p:tgtEl>
                                          <p:spTgt spid="13"/>
                                        </p:tgtEl>
                                      </p:cBhvr>
                                    </p:animEffect>
                                    <p:anim calcmode="lin" valueType="num">
                                      <p:cBhvr>
                                        <p:cTn id="88" dur="1000" fill="hold"/>
                                        <p:tgtEl>
                                          <p:spTgt spid="13"/>
                                        </p:tgtEl>
                                        <p:attrNameLst>
                                          <p:attrName>ppt_x</p:attrName>
                                        </p:attrNameLst>
                                      </p:cBhvr>
                                      <p:tavLst>
                                        <p:tav tm="0">
                                          <p:val>
                                            <p:strVal val="#ppt_x"/>
                                          </p:val>
                                        </p:tav>
                                        <p:tav tm="100000">
                                          <p:val>
                                            <p:strVal val="#ppt_x"/>
                                          </p:val>
                                        </p:tav>
                                      </p:tavLst>
                                    </p:anim>
                                    <p:anim calcmode="lin" valueType="num">
                                      <p:cBhvr>
                                        <p:cTn id="89" dur="1000" fill="hold"/>
                                        <p:tgtEl>
                                          <p:spTgt spid="13"/>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0"/>
                                  </p:stCondLst>
                                  <p:childTnLst>
                                    <p:set>
                                      <p:cBhvr>
                                        <p:cTn id="91" dur="1" fill="hold">
                                          <p:stCondLst>
                                            <p:cond delay="0"/>
                                          </p:stCondLst>
                                        </p:cTn>
                                        <p:tgtEl>
                                          <p:spTgt spid="18"/>
                                        </p:tgtEl>
                                        <p:attrNameLst>
                                          <p:attrName>style.visibility</p:attrName>
                                        </p:attrNameLst>
                                      </p:cBhvr>
                                      <p:to>
                                        <p:strVal val="visible"/>
                                      </p:to>
                                    </p:set>
                                    <p:animEffect transition="in" filter="fade">
                                      <p:cBhvr>
                                        <p:cTn id="92" dur="1000"/>
                                        <p:tgtEl>
                                          <p:spTgt spid="18"/>
                                        </p:tgtEl>
                                      </p:cBhvr>
                                    </p:animEffect>
                                    <p:anim calcmode="lin" valueType="num">
                                      <p:cBhvr>
                                        <p:cTn id="93" dur="1000" fill="hold"/>
                                        <p:tgtEl>
                                          <p:spTgt spid="18"/>
                                        </p:tgtEl>
                                        <p:attrNameLst>
                                          <p:attrName>ppt_x</p:attrName>
                                        </p:attrNameLst>
                                      </p:cBhvr>
                                      <p:tavLst>
                                        <p:tav tm="0">
                                          <p:val>
                                            <p:strVal val="#ppt_x"/>
                                          </p:val>
                                        </p:tav>
                                        <p:tav tm="100000">
                                          <p:val>
                                            <p:strVal val="#ppt_x"/>
                                          </p:val>
                                        </p:tav>
                                      </p:tavLst>
                                    </p:anim>
                                    <p:anim calcmode="lin" valueType="num">
                                      <p:cBhvr>
                                        <p:cTn id="94" dur="1000" fill="hold"/>
                                        <p:tgtEl>
                                          <p:spTgt spid="18"/>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0"/>
                                  </p:stCondLst>
                                  <p:childTnLst>
                                    <p:set>
                                      <p:cBhvr>
                                        <p:cTn id="96" dur="1" fill="hold">
                                          <p:stCondLst>
                                            <p:cond delay="0"/>
                                          </p:stCondLst>
                                        </p:cTn>
                                        <p:tgtEl>
                                          <p:spTgt spid="21"/>
                                        </p:tgtEl>
                                        <p:attrNameLst>
                                          <p:attrName>style.visibility</p:attrName>
                                        </p:attrNameLst>
                                      </p:cBhvr>
                                      <p:to>
                                        <p:strVal val="visible"/>
                                      </p:to>
                                    </p:set>
                                    <p:animEffect transition="in" filter="fade">
                                      <p:cBhvr>
                                        <p:cTn id="97" dur="1000"/>
                                        <p:tgtEl>
                                          <p:spTgt spid="21"/>
                                        </p:tgtEl>
                                      </p:cBhvr>
                                    </p:animEffect>
                                    <p:anim calcmode="lin" valueType="num">
                                      <p:cBhvr>
                                        <p:cTn id="98" dur="1000" fill="hold"/>
                                        <p:tgtEl>
                                          <p:spTgt spid="21"/>
                                        </p:tgtEl>
                                        <p:attrNameLst>
                                          <p:attrName>ppt_x</p:attrName>
                                        </p:attrNameLst>
                                      </p:cBhvr>
                                      <p:tavLst>
                                        <p:tav tm="0">
                                          <p:val>
                                            <p:strVal val="#ppt_x"/>
                                          </p:val>
                                        </p:tav>
                                        <p:tav tm="100000">
                                          <p:val>
                                            <p:strVal val="#ppt_x"/>
                                          </p:val>
                                        </p:tav>
                                      </p:tavLst>
                                    </p:anim>
                                    <p:anim calcmode="lin" valueType="num">
                                      <p:cBhvr>
                                        <p:cTn id="99" dur="1000" fill="hold"/>
                                        <p:tgtEl>
                                          <p:spTgt spid="21"/>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25"/>
                                        </p:tgtEl>
                                        <p:attrNameLst>
                                          <p:attrName>style.visibility</p:attrName>
                                        </p:attrNameLst>
                                      </p:cBhvr>
                                      <p:to>
                                        <p:strVal val="visible"/>
                                      </p:to>
                                    </p:set>
                                    <p:animEffect transition="in" filter="fade">
                                      <p:cBhvr>
                                        <p:cTn id="102" dur="1000"/>
                                        <p:tgtEl>
                                          <p:spTgt spid="25"/>
                                        </p:tgtEl>
                                      </p:cBhvr>
                                    </p:animEffect>
                                    <p:anim calcmode="lin" valueType="num">
                                      <p:cBhvr>
                                        <p:cTn id="103" dur="1000" fill="hold"/>
                                        <p:tgtEl>
                                          <p:spTgt spid="25"/>
                                        </p:tgtEl>
                                        <p:attrNameLst>
                                          <p:attrName>ppt_x</p:attrName>
                                        </p:attrNameLst>
                                      </p:cBhvr>
                                      <p:tavLst>
                                        <p:tav tm="0">
                                          <p:val>
                                            <p:strVal val="#ppt_x"/>
                                          </p:val>
                                        </p:tav>
                                        <p:tav tm="100000">
                                          <p:val>
                                            <p:strVal val="#ppt_x"/>
                                          </p:val>
                                        </p:tav>
                                      </p:tavLst>
                                    </p:anim>
                                    <p:anim calcmode="lin" valueType="num">
                                      <p:cBhvr>
                                        <p:cTn id="104" dur="1000" fill="hold"/>
                                        <p:tgtEl>
                                          <p:spTgt spid="25"/>
                                        </p:tgtEl>
                                        <p:attrNameLst>
                                          <p:attrName>ppt_y</p:attrName>
                                        </p:attrNameLst>
                                      </p:cBhvr>
                                      <p:tavLst>
                                        <p:tav tm="0">
                                          <p:val>
                                            <p:strVal val="#ppt_y+.1"/>
                                          </p:val>
                                        </p:tav>
                                        <p:tav tm="100000">
                                          <p:val>
                                            <p:strVal val="#ppt_y"/>
                                          </p:val>
                                        </p:tav>
                                      </p:tavLst>
                                    </p:anim>
                                  </p:childTnLst>
                                </p:cTn>
                              </p:par>
                              <p:par>
                                <p:cTn id="105" presetID="42" presetClass="entr" presetSubtype="0" fill="hold" nodeType="withEffect">
                                  <p:stCondLst>
                                    <p:cond delay="0"/>
                                  </p:stCondLst>
                                  <p:childTnLst>
                                    <p:set>
                                      <p:cBhvr>
                                        <p:cTn id="106" dur="1" fill="hold">
                                          <p:stCondLst>
                                            <p:cond delay="0"/>
                                          </p:stCondLst>
                                        </p:cTn>
                                        <p:tgtEl>
                                          <p:spTgt spid="26"/>
                                        </p:tgtEl>
                                        <p:attrNameLst>
                                          <p:attrName>style.visibility</p:attrName>
                                        </p:attrNameLst>
                                      </p:cBhvr>
                                      <p:to>
                                        <p:strVal val="visible"/>
                                      </p:to>
                                    </p:set>
                                    <p:animEffect transition="in" filter="fade">
                                      <p:cBhvr>
                                        <p:cTn id="107" dur="1000"/>
                                        <p:tgtEl>
                                          <p:spTgt spid="26"/>
                                        </p:tgtEl>
                                      </p:cBhvr>
                                    </p:animEffect>
                                    <p:anim calcmode="lin" valueType="num">
                                      <p:cBhvr>
                                        <p:cTn id="108" dur="1000" fill="hold"/>
                                        <p:tgtEl>
                                          <p:spTgt spid="26"/>
                                        </p:tgtEl>
                                        <p:attrNameLst>
                                          <p:attrName>ppt_x</p:attrName>
                                        </p:attrNameLst>
                                      </p:cBhvr>
                                      <p:tavLst>
                                        <p:tav tm="0">
                                          <p:val>
                                            <p:strVal val="#ppt_x"/>
                                          </p:val>
                                        </p:tav>
                                        <p:tav tm="100000">
                                          <p:val>
                                            <p:strVal val="#ppt_x"/>
                                          </p:val>
                                        </p:tav>
                                      </p:tavLst>
                                    </p:anim>
                                    <p:anim calcmode="lin" valueType="num">
                                      <p:cBhvr>
                                        <p:cTn id="109" dur="1000" fill="hold"/>
                                        <p:tgtEl>
                                          <p:spTgt spid="26"/>
                                        </p:tgtEl>
                                        <p:attrNameLst>
                                          <p:attrName>ppt_y</p:attrName>
                                        </p:attrNameLst>
                                      </p:cBhvr>
                                      <p:tavLst>
                                        <p:tav tm="0">
                                          <p:val>
                                            <p:strVal val="#ppt_y+.1"/>
                                          </p:val>
                                        </p:tav>
                                        <p:tav tm="100000">
                                          <p:val>
                                            <p:strVal val="#ppt_y"/>
                                          </p:val>
                                        </p:tav>
                                      </p:tavLst>
                                    </p:anim>
                                  </p:childTnLst>
                                </p:cTn>
                              </p:par>
                              <p:par>
                                <p:cTn id="110" presetID="42" presetClass="entr" presetSubtype="0" fill="hold"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par>
                                <p:cTn id="115" presetID="42" presetClass="entr" presetSubtype="0" fill="hold" nodeType="withEffect">
                                  <p:stCondLst>
                                    <p:cond delay="0"/>
                                  </p:stCondLst>
                                  <p:childTnLst>
                                    <p:set>
                                      <p:cBhvr>
                                        <p:cTn id="116" dur="1" fill="hold">
                                          <p:stCondLst>
                                            <p:cond delay="0"/>
                                          </p:stCondLst>
                                        </p:cTn>
                                        <p:tgtEl>
                                          <p:spTgt spid="23"/>
                                        </p:tgtEl>
                                        <p:attrNameLst>
                                          <p:attrName>style.visibility</p:attrName>
                                        </p:attrNameLst>
                                      </p:cBhvr>
                                      <p:to>
                                        <p:strVal val="visible"/>
                                      </p:to>
                                    </p:set>
                                    <p:animEffect transition="in" filter="fade">
                                      <p:cBhvr>
                                        <p:cTn id="117" dur="1000"/>
                                        <p:tgtEl>
                                          <p:spTgt spid="23"/>
                                        </p:tgtEl>
                                      </p:cBhvr>
                                    </p:animEffect>
                                    <p:anim calcmode="lin" valueType="num">
                                      <p:cBhvr>
                                        <p:cTn id="118" dur="1000" fill="hold"/>
                                        <p:tgtEl>
                                          <p:spTgt spid="23"/>
                                        </p:tgtEl>
                                        <p:attrNameLst>
                                          <p:attrName>ppt_x</p:attrName>
                                        </p:attrNameLst>
                                      </p:cBhvr>
                                      <p:tavLst>
                                        <p:tav tm="0">
                                          <p:val>
                                            <p:strVal val="#ppt_x"/>
                                          </p:val>
                                        </p:tav>
                                        <p:tav tm="100000">
                                          <p:val>
                                            <p:strVal val="#ppt_x"/>
                                          </p:val>
                                        </p:tav>
                                      </p:tavLst>
                                    </p:anim>
                                    <p:anim calcmode="lin" valueType="num">
                                      <p:cBhvr>
                                        <p:cTn id="119" dur="1000" fill="hold"/>
                                        <p:tgtEl>
                                          <p:spTgt spid="23"/>
                                        </p:tgtEl>
                                        <p:attrNameLst>
                                          <p:attrName>ppt_y</p:attrName>
                                        </p:attrNameLst>
                                      </p:cBhvr>
                                      <p:tavLst>
                                        <p:tav tm="0">
                                          <p:val>
                                            <p:strVal val="#ppt_y+.1"/>
                                          </p:val>
                                        </p:tav>
                                        <p:tav tm="100000">
                                          <p:val>
                                            <p:strVal val="#ppt_y"/>
                                          </p:val>
                                        </p:tav>
                                      </p:tavLst>
                                    </p:anim>
                                  </p:childTnLst>
                                </p:cTn>
                              </p:par>
                              <p:par>
                                <p:cTn id="120" presetID="42" presetClass="entr" presetSubtype="0" fill="hold" nodeType="with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fade">
                                      <p:cBhvr>
                                        <p:cTn id="122" dur="1000"/>
                                        <p:tgtEl>
                                          <p:spTgt spid="24"/>
                                        </p:tgtEl>
                                      </p:cBhvr>
                                    </p:animEffect>
                                    <p:anim calcmode="lin" valueType="num">
                                      <p:cBhvr>
                                        <p:cTn id="123" dur="1000" fill="hold"/>
                                        <p:tgtEl>
                                          <p:spTgt spid="24"/>
                                        </p:tgtEl>
                                        <p:attrNameLst>
                                          <p:attrName>ppt_x</p:attrName>
                                        </p:attrNameLst>
                                      </p:cBhvr>
                                      <p:tavLst>
                                        <p:tav tm="0">
                                          <p:val>
                                            <p:strVal val="#ppt_x"/>
                                          </p:val>
                                        </p:tav>
                                        <p:tav tm="100000">
                                          <p:val>
                                            <p:strVal val="#ppt_x"/>
                                          </p:val>
                                        </p:tav>
                                      </p:tavLst>
                                    </p:anim>
                                    <p:anim calcmode="lin" valueType="num">
                                      <p:cBhvr>
                                        <p:cTn id="124" dur="1000" fill="hold"/>
                                        <p:tgtEl>
                                          <p:spTgt spid="24"/>
                                        </p:tgtEl>
                                        <p:attrNameLst>
                                          <p:attrName>ppt_y</p:attrName>
                                        </p:attrNameLst>
                                      </p:cBhvr>
                                      <p:tavLst>
                                        <p:tav tm="0">
                                          <p:val>
                                            <p:strVal val="#ppt_y+.1"/>
                                          </p:val>
                                        </p:tav>
                                        <p:tav tm="100000">
                                          <p:val>
                                            <p:strVal val="#ppt_y"/>
                                          </p:val>
                                        </p:tav>
                                      </p:tavLst>
                                    </p:anim>
                                  </p:childTnLst>
                                </p:cTn>
                              </p:par>
                              <p:par>
                                <p:cTn id="125" presetID="42" presetClass="entr" presetSubtype="0" fill="hold" nodeType="withEffect">
                                  <p:stCondLst>
                                    <p:cond delay="0"/>
                                  </p:stCondLst>
                                  <p:childTnLst>
                                    <p:set>
                                      <p:cBhvr>
                                        <p:cTn id="126" dur="1" fill="hold">
                                          <p:stCondLst>
                                            <p:cond delay="0"/>
                                          </p:stCondLst>
                                        </p:cTn>
                                        <p:tgtEl>
                                          <p:spTgt spid="27"/>
                                        </p:tgtEl>
                                        <p:attrNameLst>
                                          <p:attrName>style.visibility</p:attrName>
                                        </p:attrNameLst>
                                      </p:cBhvr>
                                      <p:to>
                                        <p:strVal val="visible"/>
                                      </p:to>
                                    </p:set>
                                    <p:animEffect transition="in" filter="fade">
                                      <p:cBhvr>
                                        <p:cTn id="127" dur="1000"/>
                                        <p:tgtEl>
                                          <p:spTgt spid="27"/>
                                        </p:tgtEl>
                                      </p:cBhvr>
                                    </p:animEffect>
                                    <p:anim calcmode="lin" valueType="num">
                                      <p:cBhvr>
                                        <p:cTn id="128" dur="1000" fill="hold"/>
                                        <p:tgtEl>
                                          <p:spTgt spid="27"/>
                                        </p:tgtEl>
                                        <p:attrNameLst>
                                          <p:attrName>ppt_x</p:attrName>
                                        </p:attrNameLst>
                                      </p:cBhvr>
                                      <p:tavLst>
                                        <p:tav tm="0">
                                          <p:val>
                                            <p:strVal val="#ppt_x"/>
                                          </p:val>
                                        </p:tav>
                                        <p:tav tm="100000">
                                          <p:val>
                                            <p:strVal val="#ppt_x"/>
                                          </p:val>
                                        </p:tav>
                                      </p:tavLst>
                                    </p:anim>
                                    <p:anim calcmode="lin" valueType="num">
                                      <p:cBhvr>
                                        <p:cTn id="129" dur="1000" fill="hold"/>
                                        <p:tgtEl>
                                          <p:spTgt spid="27"/>
                                        </p:tgtEl>
                                        <p:attrNameLst>
                                          <p:attrName>ppt_y</p:attrName>
                                        </p:attrNameLst>
                                      </p:cBhvr>
                                      <p:tavLst>
                                        <p:tav tm="0">
                                          <p:val>
                                            <p:strVal val="#ppt_y+.1"/>
                                          </p:val>
                                        </p:tav>
                                        <p:tav tm="100000">
                                          <p:val>
                                            <p:strVal val="#ppt_y"/>
                                          </p:val>
                                        </p:tav>
                                      </p:tavLst>
                                    </p:anim>
                                  </p:childTnLst>
                                </p:cTn>
                              </p:par>
                              <p:par>
                                <p:cTn id="130" presetID="42" presetClass="entr" presetSubtype="0" fill="hold" nodeType="withEffect">
                                  <p:stCondLst>
                                    <p:cond delay="0"/>
                                  </p:stCondLst>
                                  <p:childTnLst>
                                    <p:set>
                                      <p:cBhvr>
                                        <p:cTn id="131" dur="1" fill="hold">
                                          <p:stCondLst>
                                            <p:cond delay="0"/>
                                          </p:stCondLst>
                                        </p:cTn>
                                        <p:tgtEl>
                                          <p:spTgt spid="29"/>
                                        </p:tgtEl>
                                        <p:attrNameLst>
                                          <p:attrName>style.visibility</p:attrName>
                                        </p:attrNameLst>
                                      </p:cBhvr>
                                      <p:to>
                                        <p:strVal val="visible"/>
                                      </p:to>
                                    </p:set>
                                    <p:animEffect transition="in" filter="fade">
                                      <p:cBhvr>
                                        <p:cTn id="132" dur="1000"/>
                                        <p:tgtEl>
                                          <p:spTgt spid="29"/>
                                        </p:tgtEl>
                                      </p:cBhvr>
                                    </p:animEffect>
                                    <p:anim calcmode="lin" valueType="num">
                                      <p:cBhvr>
                                        <p:cTn id="133" dur="1000" fill="hold"/>
                                        <p:tgtEl>
                                          <p:spTgt spid="29"/>
                                        </p:tgtEl>
                                        <p:attrNameLst>
                                          <p:attrName>ppt_x</p:attrName>
                                        </p:attrNameLst>
                                      </p:cBhvr>
                                      <p:tavLst>
                                        <p:tav tm="0">
                                          <p:val>
                                            <p:strVal val="#ppt_x"/>
                                          </p:val>
                                        </p:tav>
                                        <p:tav tm="100000">
                                          <p:val>
                                            <p:strVal val="#ppt_x"/>
                                          </p:val>
                                        </p:tav>
                                      </p:tavLst>
                                    </p:anim>
                                    <p:anim calcmode="lin" valueType="num">
                                      <p:cBhvr>
                                        <p:cTn id="134" dur="1000" fill="hold"/>
                                        <p:tgtEl>
                                          <p:spTgt spid="29"/>
                                        </p:tgtEl>
                                        <p:attrNameLst>
                                          <p:attrName>ppt_y</p:attrName>
                                        </p:attrNameLst>
                                      </p:cBhvr>
                                      <p:tavLst>
                                        <p:tav tm="0">
                                          <p:val>
                                            <p:strVal val="#ppt_y+.1"/>
                                          </p:val>
                                        </p:tav>
                                        <p:tav tm="100000">
                                          <p:val>
                                            <p:strVal val="#ppt_y"/>
                                          </p:val>
                                        </p:tav>
                                      </p:tavLst>
                                    </p:anim>
                                  </p:childTnLst>
                                </p:cTn>
                              </p:par>
                              <p:par>
                                <p:cTn id="135" presetID="42" presetClass="entr" presetSubtype="0" fill="hold" nodeType="withEffect">
                                  <p:stCondLst>
                                    <p:cond delay="0"/>
                                  </p:stCondLst>
                                  <p:childTnLst>
                                    <p:set>
                                      <p:cBhvr>
                                        <p:cTn id="136" dur="1" fill="hold">
                                          <p:stCondLst>
                                            <p:cond delay="0"/>
                                          </p:stCondLst>
                                        </p:cTn>
                                        <p:tgtEl>
                                          <p:spTgt spid="2050"/>
                                        </p:tgtEl>
                                        <p:attrNameLst>
                                          <p:attrName>style.visibility</p:attrName>
                                        </p:attrNameLst>
                                      </p:cBhvr>
                                      <p:to>
                                        <p:strVal val="visible"/>
                                      </p:to>
                                    </p:set>
                                    <p:animEffect transition="in" filter="fade">
                                      <p:cBhvr>
                                        <p:cTn id="137" dur="1000"/>
                                        <p:tgtEl>
                                          <p:spTgt spid="2050"/>
                                        </p:tgtEl>
                                      </p:cBhvr>
                                    </p:animEffect>
                                    <p:anim calcmode="lin" valueType="num">
                                      <p:cBhvr>
                                        <p:cTn id="138" dur="1000" fill="hold"/>
                                        <p:tgtEl>
                                          <p:spTgt spid="2050"/>
                                        </p:tgtEl>
                                        <p:attrNameLst>
                                          <p:attrName>ppt_x</p:attrName>
                                        </p:attrNameLst>
                                      </p:cBhvr>
                                      <p:tavLst>
                                        <p:tav tm="0">
                                          <p:val>
                                            <p:strVal val="#ppt_x"/>
                                          </p:val>
                                        </p:tav>
                                        <p:tav tm="100000">
                                          <p:val>
                                            <p:strVal val="#ppt_x"/>
                                          </p:val>
                                        </p:tav>
                                      </p:tavLst>
                                    </p:anim>
                                    <p:anim calcmode="lin" valueType="num">
                                      <p:cBhvr>
                                        <p:cTn id="139" dur="1000" fill="hold"/>
                                        <p:tgtEl>
                                          <p:spTgt spid="20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613773-7017-84B3-8EA8-91F090E2EDCB}"/>
              </a:ext>
            </a:extLst>
          </p:cNvPr>
          <p:cNvSpPr>
            <a:spLocks noGrp="1"/>
          </p:cNvSpPr>
          <p:nvPr>
            <p:ph type="title"/>
          </p:nvPr>
        </p:nvSpPr>
        <p:spPr/>
        <p:txBody>
          <a:bodyPr>
            <a:normAutofit fontScale="90000"/>
          </a:bodyPr>
          <a:lstStyle/>
          <a:p>
            <a:r>
              <a:rPr lang="en-US" dirty="0"/>
              <a:t>50+ Supported countries</a:t>
            </a:r>
          </a:p>
        </p:txBody>
      </p:sp>
      <p:sp>
        <p:nvSpPr>
          <p:cNvPr id="3" name="Austria" descr="© INSCALE GmbH, 05.05.2010&#10;http://www.presentationload.com/">
            <a:extLst>
              <a:ext uri="{FF2B5EF4-FFF2-40B4-BE49-F238E27FC236}">
                <a16:creationId xmlns:a16="http://schemas.microsoft.com/office/drawing/2014/main" id="{7E07666A-BAF4-17F9-9F8C-9B064F960054}"/>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Italy" descr="© INSCALE GmbH, 05.05.2010&#10;http://www.presentationload.com/">
            <a:extLst>
              <a:ext uri="{FF2B5EF4-FFF2-40B4-BE49-F238E27FC236}">
                <a16:creationId xmlns:a16="http://schemas.microsoft.com/office/drawing/2014/main" id="{CE81BA4B-92B4-2C31-27D1-28F5F986DE75}"/>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Croatia" descr="© INSCALE GmbH, 05.05.2010&#10;http://www.presentationload.com/">
            <a:extLst>
              <a:ext uri="{FF2B5EF4-FFF2-40B4-BE49-F238E27FC236}">
                <a16:creationId xmlns:a16="http://schemas.microsoft.com/office/drawing/2014/main" id="{2048CF31-0E52-2784-3D70-1149616F9551}"/>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imbabwe" descr="© INSCALE GmbH, 05.05.2010&#10;http://www.presentationload.com/">
            <a:extLst>
              <a:ext uri="{FF2B5EF4-FFF2-40B4-BE49-F238E27FC236}">
                <a16:creationId xmlns:a16="http://schemas.microsoft.com/office/drawing/2014/main" id="{EC0F1860-0A74-F67B-5C84-D369A29B2C66}"/>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Zambia" descr="© INSCALE GmbH, 05.05.2010&#10;http://www.presentationload.com/">
            <a:extLst>
              <a:ext uri="{FF2B5EF4-FFF2-40B4-BE49-F238E27FC236}">
                <a16:creationId xmlns:a16="http://schemas.microsoft.com/office/drawing/2014/main" id="{BBA385DA-DF26-CA8E-DED9-71A778D4719B}"/>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Yemen" descr="© INSCALE GmbH, 05.05.2010&#10;http://www.presentationload.com/">
            <a:extLst>
              <a:ext uri="{FF2B5EF4-FFF2-40B4-BE49-F238E27FC236}">
                <a16:creationId xmlns:a16="http://schemas.microsoft.com/office/drawing/2014/main" id="{9CC37636-8AE5-F027-69A5-4880FE7D40E3}"/>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ern Sahara" descr="© INSCALE GmbH, 05.05.2010&#10;http://www.presentationload.com/">
            <a:extLst>
              <a:ext uri="{FF2B5EF4-FFF2-40B4-BE49-F238E27FC236}">
                <a16:creationId xmlns:a16="http://schemas.microsoft.com/office/drawing/2014/main" id="{6CBF925F-D4C5-BD37-177F-9AFD42DB834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West Bank" descr="© INSCALE GmbH, 05.05.2010&#10;http://www.presentationload.com/">
            <a:extLst>
              <a:ext uri="{FF2B5EF4-FFF2-40B4-BE49-F238E27FC236}">
                <a16:creationId xmlns:a16="http://schemas.microsoft.com/office/drawing/2014/main" id="{2DDA6614-8589-970D-B9A8-F3B5F8DF8F82}"/>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Uzbekistan" descr="© INSCALE GmbH, 05.05.2010&#10;http://www.presentationload.com/">
            <a:extLst>
              <a:ext uri="{FF2B5EF4-FFF2-40B4-BE49-F238E27FC236}">
                <a16:creationId xmlns:a16="http://schemas.microsoft.com/office/drawing/2014/main" id="{E586D010-0042-BE1F-C2FE-BF68238BF483}"/>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ietnam" descr="© INSCALE GmbH, 05.05.2010&#10;http://www.presentationload.com/">
            <a:extLst>
              <a:ext uri="{FF2B5EF4-FFF2-40B4-BE49-F238E27FC236}">
                <a16:creationId xmlns:a16="http://schemas.microsoft.com/office/drawing/2014/main" id="{F5C61AB3-A156-966B-4025-069090DFB570}"/>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Venezuela" descr="© INSCALE GmbH, 05.05.2010&#10;http://www.presentationload.com/">
            <a:extLst>
              <a:ext uri="{FF2B5EF4-FFF2-40B4-BE49-F238E27FC236}">
                <a16:creationId xmlns:a16="http://schemas.microsoft.com/office/drawing/2014/main" id="{24488F87-7E97-AEFF-5507-3808D706D6B2}"/>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Alaska)" descr="© INSCALE GmbH, 05.05.2010&#10;http://www.presentationload.com/">
            <a:extLst>
              <a:ext uri="{FF2B5EF4-FFF2-40B4-BE49-F238E27FC236}">
                <a16:creationId xmlns:a16="http://schemas.microsoft.com/office/drawing/2014/main" id="{2655A437-2A13-834B-FDEF-02E28029821D}"/>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SA" descr="© INSCALE GmbH, 05.05.2010&#10;http://www.presentationload.com/">
            <a:extLst>
              <a:ext uri="{FF2B5EF4-FFF2-40B4-BE49-F238E27FC236}">
                <a16:creationId xmlns:a16="http://schemas.microsoft.com/office/drawing/2014/main" id="{8EF33037-9C44-A943-067C-CDC99DF5130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ruguay" descr="© INSCALE GmbH, 05.05.2010&#10;http://www.presentationload.com/">
            <a:extLst>
              <a:ext uri="{FF2B5EF4-FFF2-40B4-BE49-F238E27FC236}">
                <a16:creationId xmlns:a16="http://schemas.microsoft.com/office/drawing/2014/main" id="{D8F3E8D3-E5D2-A3A4-3F7C-77E87B6F0901}"/>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Kingdom" descr="© INSCALE GmbH, 05.05.2010&#10;http://www.presentationload.com/">
            <a:extLst>
              <a:ext uri="{FF2B5EF4-FFF2-40B4-BE49-F238E27FC236}">
                <a16:creationId xmlns:a16="http://schemas.microsoft.com/office/drawing/2014/main" id="{EDF9CB96-D174-A8C7-52F2-13DA97D390F4}"/>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nited Arab Emirates" descr="© INSCALE GmbH, 05.05.2010&#10;http://www.presentationload.com/">
            <a:extLst>
              <a:ext uri="{FF2B5EF4-FFF2-40B4-BE49-F238E27FC236}">
                <a16:creationId xmlns:a16="http://schemas.microsoft.com/office/drawing/2014/main" id="{CC6EF45B-A6ED-5030-9A93-162D6C30B9E4}"/>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kraine" descr="© INSCALE GmbH, 05.05.2010&#10;http://www.presentationload.com/">
            <a:extLst>
              <a:ext uri="{FF2B5EF4-FFF2-40B4-BE49-F238E27FC236}">
                <a16:creationId xmlns:a16="http://schemas.microsoft.com/office/drawing/2014/main" id="{8C13C0B7-AB4E-A148-5B05-C8DC81EE13AD}"/>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Uganda" descr="© INSCALE GmbH, 05.05.2010&#10;http://www.presentationload.com/">
            <a:extLst>
              <a:ext uri="{FF2B5EF4-FFF2-40B4-BE49-F238E27FC236}">
                <a16:creationId xmlns:a16="http://schemas.microsoft.com/office/drawing/2014/main" id="{97B0D8EE-8A33-521B-6CD2-059C602C6AA8}"/>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menistan" descr="© INSCALE GmbH, 05.05.2010&#10;http://www.presentationload.com/">
            <a:extLst>
              <a:ext uri="{FF2B5EF4-FFF2-40B4-BE49-F238E27FC236}">
                <a16:creationId xmlns:a16="http://schemas.microsoft.com/office/drawing/2014/main" id="{17F9CF5E-6593-E62B-5C55-624E035878CD}"/>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rkey" descr="© INSCALE GmbH, 05.05.2010&#10;http://www.presentationload.com/">
            <a:extLst>
              <a:ext uri="{FF2B5EF4-FFF2-40B4-BE49-F238E27FC236}">
                <a16:creationId xmlns:a16="http://schemas.microsoft.com/office/drawing/2014/main" id="{62BD464B-0DCE-7403-3412-32719EEEC531}"/>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unisia" descr="© INSCALE GmbH, 05.05.2010&#10;http://www.presentationload.com/">
            <a:extLst>
              <a:ext uri="{FF2B5EF4-FFF2-40B4-BE49-F238E27FC236}">
                <a16:creationId xmlns:a16="http://schemas.microsoft.com/office/drawing/2014/main" id="{BD87D086-7288-3A25-F9E6-D24A4C4E76E1}"/>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ogo" descr="© INSCALE GmbH, 05.05.2010&#10;http://www.presentationload.com/">
            <a:extLst>
              <a:ext uri="{FF2B5EF4-FFF2-40B4-BE49-F238E27FC236}">
                <a16:creationId xmlns:a16="http://schemas.microsoft.com/office/drawing/2014/main" id="{21E91482-566F-D618-8F82-964D02886CA7}"/>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hailand" descr="© INSCALE GmbH, 05.05.2010&#10;http://www.presentationload.com/">
            <a:extLst>
              <a:ext uri="{FF2B5EF4-FFF2-40B4-BE49-F238E27FC236}">
                <a16:creationId xmlns:a16="http://schemas.microsoft.com/office/drawing/2014/main" id="{366D1BD7-6870-E180-45D0-2CE60B18B145}"/>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nzania" descr="© INSCALE GmbH, 05.05.2010&#10;http://www.presentationload.com/">
            <a:extLst>
              <a:ext uri="{FF2B5EF4-FFF2-40B4-BE49-F238E27FC236}">
                <a16:creationId xmlns:a16="http://schemas.microsoft.com/office/drawing/2014/main" id="{83926856-4C37-DC62-E34A-10F8539ABD6F}"/>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jikistan" descr="© INSCALE GmbH, 05.05.2010&#10;http://www.presentationload.com/">
            <a:extLst>
              <a:ext uri="{FF2B5EF4-FFF2-40B4-BE49-F238E27FC236}">
                <a16:creationId xmlns:a16="http://schemas.microsoft.com/office/drawing/2014/main" id="{0816ABB0-4848-F107-1E1B-43278950BBDF}"/>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Taiwan" descr="© INSCALE GmbH, 05.05.2010&#10;http://www.presentationload.com/">
            <a:extLst>
              <a:ext uri="{FF2B5EF4-FFF2-40B4-BE49-F238E27FC236}">
                <a16:creationId xmlns:a16="http://schemas.microsoft.com/office/drawing/2014/main" id="{BD448F2F-AFDB-1FAB-F137-E7610BE50B30}"/>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yria" descr="© INSCALE GmbH, 05.05.2010&#10;http://www.presentationload.com/">
            <a:extLst>
              <a:ext uri="{FF2B5EF4-FFF2-40B4-BE49-F238E27FC236}">
                <a16:creationId xmlns:a16="http://schemas.microsoft.com/office/drawing/2014/main" id="{C086D9D6-E59E-3CA0-798C-755DC0D03BFB}"/>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itzerland" descr="© INSCALE GmbH, 05.05.2010&#10;http://www.presentationload.com/">
            <a:extLst>
              <a:ext uri="{FF2B5EF4-FFF2-40B4-BE49-F238E27FC236}">
                <a16:creationId xmlns:a16="http://schemas.microsoft.com/office/drawing/2014/main" id="{58C50995-4703-7C9C-39EC-FF035E640597}"/>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eden" descr="© INSCALE GmbH, 05.05.2010&#10;http://www.presentationload.com/">
            <a:extLst>
              <a:ext uri="{FF2B5EF4-FFF2-40B4-BE49-F238E27FC236}">
                <a16:creationId xmlns:a16="http://schemas.microsoft.com/office/drawing/2014/main" id="{9C643B4A-4D24-9983-B5A8-D9933595ECD4}"/>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waziland" descr="© INSCALE GmbH, 05.05.2010&#10;http://www.presentationload.com/">
            <a:extLst>
              <a:ext uri="{FF2B5EF4-FFF2-40B4-BE49-F238E27FC236}">
                <a16:creationId xmlns:a16="http://schemas.microsoft.com/office/drawing/2014/main" id="{BBCA1367-F152-2042-CCC6-7CA7E79085FB}"/>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riname" descr="© INSCALE GmbH, 05.05.2010&#10;http://www.presentationload.com/">
            <a:extLst>
              <a:ext uri="{FF2B5EF4-FFF2-40B4-BE49-F238E27FC236}">
                <a16:creationId xmlns:a16="http://schemas.microsoft.com/office/drawing/2014/main" id="{6D02EAEA-4F43-6A0A-385F-1BD3B39C686C}"/>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udan">
            <a:extLst>
              <a:ext uri="{FF2B5EF4-FFF2-40B4-BE49-F238E27FC236}">
                <a16:creationId xmlns:a16="http://schemas.microsoft.com/office/drawing/2014/main" id="{B89BB6F6-74AA-EA6B-9ED2-0DC957C481DD}"/>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outh Sudan">
            <a:extLst>
              <a:ext uri="{FF2B5EF4-FFF2-40B4-BE49-F238E27FC236}">
                <a16:creationId xmlns:a16="http://schemas.microsoft.com/office/drawing/2014/main" id="{CFAB1B92-07CC-B2ED-7FCD-049B97E51B56}"/>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ri Lanka" descr="© INSCALE GmbH, 05.05.2010&#10;http://www.presentationload.com/">
            <a:extLst>
              <a:ext uri="{FF2B5EF4-FFF2-40B4-BE49-F238E27FC236}">
                <a16:creationId xmlns:a16="http://schemas.microsoft.com/office/drawing/2014/main" id="{3FF7ECF6-1C84-9CDC-FD2D-EC8AD44FEB25}"/>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pain" descr="© INSCALE GmbH, 05.05.2010&#10;http://www.presentationload.com/">
            <a:extLst>
              <a:ext uri="{FF2B5EF4-FFF2-40B4-BE49-F238E27FC236}">
                <a16:creationId xmlns:a16="http://schemas.microsoft.com/office/drawing/2014/main" id="{337E7D66-3CCE-3422-B279-4A7E9DE9D5D5}"/>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uth Africa" descr="© INSCALE GmbH, 05.05.2010&#10;http://www.presentationload.com/">
            <a:extLst>
              <a:ext uri="{FF2B5EF4-FFF2-40B4-BE49-F238E27FC236}">
                <a16:creationId xmlns:a16="http://schemas.microsoft.com/office/drawing/2014/main" id="{5B131804-DA3B-A8AA-4CA5-43C631008367}"/>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malia" descr="© INSCALE GmbH, 05.05.2010&#10;http://www.presentationload.com/">
            <a:extLst>
              <a:ext uri="{FF2B5EF4-FFF2-40B4-BE49-F238E27FC236}">
                <a16:creationId xmlns:a16="http://schemas.microsoft.com/office/drawing/2014/main" id="{56DF2F0F-CF01-279B-8669-765FAC40D959}"/>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olomon Islands" descr="© INSCALE GmbH, 05.05.2010&#10;http://www.presentationload.com/">
            <a:extLst>
              <a:ext uri="{FF2B5EF4-FFF2-40B4-BE49-F238E27FC236}">
                <a16:creationId xmlns:a16="http://schemas.microsoft.com/office/drawing/2014/main" id="{DC6F56C2-DBC6-79AA-0870-DD2B7BFA808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enia" descr="© INSCALE GmbH, 05.05.2010&#10;http://www.presentationload.com/">
            <a:extLst>
              <a:ext uri="{FF2B5EF4-FFF2-40B4-BE49-F238E27FC236}">
                <a16:creationId xmlns:a16="http://schemas.microsoft.com/office/drawing/2014/main" id="{AF335A8F-956F-6156-78E6-4801430282FB}"/>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lovakia" descr="© INSCALE GmbH, 05.05.2010&#10;http://www.presentationload.com/">
            <a:extLst>
              <a:ext uri="{FF2B5EF4-FFF2-40B4-BE49-F238E27FC236}">
                <a16:creationId xmlns:a16="http://schemas.microsoft.com/office/drawing/2014/main" id="{2ED7EADD-517A-9948-EF1F-B37E7349E2A1}"/>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ierra Leone" descr="© INSCALE GmbH, 05.05.2010&#10;http://www.presentationload.com/">
            <a:extLst>
              <a:ext uri="{FF2B5EF4-FFF2-40B4-BE49-F238E27FC236}">
                <a16:creationId xmlns:a16="http://schemas.microsoft.com/office/drawing/2014/main" id="{E25C506C-5972-6C01-6AD6-C684781C935F}"/>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rbia" descr="© INSCALE GmbH, 05.05.2010&#10;http://www.presentationload.com/">
            <a:extLst>
              <a:ext uri="{FF2B5EF4-FFF2-40B4-BE49-F238E27FC236}">
                <a16:creationId xmlns:a16="http://schemas.microsoft.com/office/drawing/2014/main" id="{DDB9CE36-E71A-BD16-512F-B45944783545}"/>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enegal" descr="© INSCALE GmbH, 05.05.2010&#10;http://www.presentationload.com/">
            <a:extLst>
              <a:ext uri="{FF2B5EF4-FFF2-40B4-BE49-F238E27FC236}">
                <a16:creationId xmlns:a16="http://schemas.microsoft.com/office/drawing/2014/main" id="{85F936A4-6917-545B-297E-AC5A6C2AA418}"/>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Saudi Arabia" descr="© INSCALE GmbH, 05.05.2010&#10;http://www.presentationload.com/">
            <a:extLst>
              <a:ext uri="{FF2B5EF4-FFF2-40B4-BE49-F238E27FC236}">
                <a16:creationId xmlns:a16="http://schemas.microsoft.com/office/drawing/2014/main" id="{B5D68386-03D0-DE5B-3277-956202B5565C}"/>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wanda" descr="© INSCALE GmbH, 05.05.2010&#10;http://www.presentationload.com/">
            <a:extLst>
              <a:ext uri="{FF2B5EF4-FFF2-40B4-BE49-F238E27FC236}">
                <a16:creationId xmlns:a16="http://schemas.microsoft.com/office/drawing/2014/main" id="{8DF29FC2-8A2B-1D59-0E4B-8CFD7E65A79E}"/>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Urup,Simushir)" descr="© INSCALE GmbH, 05.05.2010&#10;http://www.presentationload.com/">
            <a:extLst>
              <a:ext uri="{FF2B5EF4-FFF2-40B4-BE49-F238E27FC236}">
                <a16:creationId xmlns:a16="http://schemas.microsoft.com/office/drawing/2014/main" id="{8674DABF-627C-9F1A-CA81-344F70DDAB01}"/>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ussia" descr="© INSCALE GmbH, 05.05.2010&#10;http://www.presentationload.com/">
            <a:extLst>
              <a:ext uri="{FF2B5EF4-FFF2-40B4-BE49-F238E27FC236}">
                <a16:creationId xmlns:a16="http://schemas.microsoft.com/office/drawing/2014/main" id="{09274C8D-6E1C-BE5C-4F6B-6680BE2D306C}"/>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Romania" descr="© INSCALE GmbH, 05.05.2010&#10;http://www.presentationload.com/">
            <a:extLst>
              <a:ext uri="{FF2B5EF4-FFF2-40B4-BE49-F238E27FC236}">
                <a16:creationId xmlns:a16="http://schemas.microsoft.com/office/drawing/2014/main" id="{293B0714-D99E-29E0-AC46-23DA57835D37}"/>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Qatar" descr="© INSCALE GmbH, 05.05.2010&#10;http://www.presentationload.com/">
            <a:extLst>
              <a:ext uri="{FF2B5EF4-FFF2-40B4-BE49-F238E27FC236}">
                <a16:creationId xmlns:a16="http://schemas.microsoft.com/office/drawing/2014/main" id="{61A7736D-3FF6-2D0D-135B-C809CCBF78E7}"/>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uerto Rico" descr="© INSCALE GmbH, 05.05.2010&#10;http://www.presentationload.com/">
            <a:extLst>
              <a:ext uri="{FF2B5EF4-FFF2-40B4-BE49-F238E27FC236}">
                <a16:creationId xmlns:a16="http://schemas.microsoft.com/office/drawing/2014/main" id="{E87217E2-C5B4-7EE8-9949-FA7327772290}"/>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rtugal" descr="© INSCALE GmbH, 05.05.2010&#10;http://www.presentationload.com/">
            <a:extLst>
              <a:ext uri="{FF2B5EF4-FFF2-40B4-BE49-F238E27FC236}">
                <a16:creationId xmlns:a16="http://schemas.microsoft.com/office/drawing/2014/main" id="{AC498C2D-1C5A-C6C2-7424-4879A25BD9CE}"/>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oland" descr="© INSCALE GmbH, 05.05.2010&#10;http://www.presentationload.com/">
            <a:extLst>
              <a:ext uri="{FF2B5EF4-FFF2-40B4-BE49-F238E27FC236}">
                <a16:creationId xmlns:a16="http://schemas.microsoft.com/office/drawing/2014/main" id="{38BB4949-AC77-209D-0F01-19C57E2FD6B9}"/>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hilippines" descr="© INSCALE GmbH, 05.05.2010&#10;http://www.presentationload.com/">
            <a:extLst>
              <a:ext uri="{FF2B5EF4-FFF2-40B4-BE49-F238E27FC236}">
                <a16:creationId xmlns:a16="http://schemas.microsoft.com/office/drawing/2014/main" id="{A736703A-1A0D-2A76-3F55-A2B2F9FE2FE7}"/>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eru" descr="© INSCALE GmbH, 05.05.2010&#10;http://www.presentationload.com/">
            <a:extLst>
              <a:ext uri="{FF2B5EF4-FFF2-40B4-BE49-F238E27FC236}">
                <a16:creationId xmlns:a16="http://schemas.microsoft.com/office/drawing/2014/main" id="{6F13D3AA-8C59-F1CA-0F84-0A8E6D6C9637}"/>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raguay" descr="© INSCALE GmbH, 05.05.2010&#10;http://www.presentationload.com/">
            <a:extLst>
              <a:ext uri="{FF2B5EF4-FFF2-40B4-BE49-F238E27FC236}">
                <a16:creationId xmlns:a16="http://schemas.microsoft.com/office/drawing/2014/main" id="{66D82A12-8EBD-68B5-A6D7-905E540A3D84}"/>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pua New Guinea" descr="© INSCALE GmbH, 05.05.2010&#10;http://www.presentationload.com/">
            <a:extLst>
              <a:ext uri="{FF2B5EF4-FFF2-40B4-BE49-F238E27FC236}">
                <a16:creationId xmlns:a16="http://schemas.microsoft.com/office/drawing/2014/main" id="{10D43EA2-7D2E-4685-6200-36B09D438C2F}"/>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nama" descr="© INSCALE GmbH, 05.05.2010&#10;http://www.presentationload.com/">
            <a:extLst>
              <a:ext uri="{FF2B5EF4-FFF2-40B4-BE49-F238E27FC236}">
                <a16:creationId xmlns:a16="http://schemas.microsoft.com/office/drawing/2014/main" id="{CFA0836A-4E9A-3C07-E45E-63133547155A}"/>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kistan" descr="© INSCALE GmbH, 05.05.2010&#10;http://www.presentationload.com/">
            <a:extLst>
              <a:ext uri="{FF2B5EF4-FFF2-40B4-BE49-F238E27FC236}">
                <a16:creationId xmlns:a16="http://schemas.microsoft.com/office/drawing/2014/main" id="{5154638A-A001-5559-5187-D6D0C228E61F}"/>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Parcel Islands" descr="© INSCALE GmbH, 05.05.2010&#10;http://www.presentationload.com/">
            <a:extLst>
              <a:ext uri="{FF2B5EF4-FFF2-40B4-BE49-F238E27FC236}">
                <a16:creationId xmlns:a16="http://schemas.microsoft.com/office/drawing/2014/main" id="{9DD94D9B-8EA2-9C28-1823-5E5DD7323ADC}"/>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Oman" descr="© INSCALE GmbH, 05.05.2010&#10;http://www.presentationload.com/">
            <a:extLst>
              <a:ext uri="{FF2B5EF4-FFF2-40B4-BE49-F238E27FC236}">
                <a16:creationId xmlns:a16="http://schemas.microsoft.com/office/drawing/2014/main" id="{9EBA4AA9-7B1A-E6DE-FE3F-DD3FFD7A0ACC}"/>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orway" descr="© INSCALE GmbH, 05.05.2010&#10;http://www.presentationload.com/">
            <a:extLst>
              <a:ext uri="{FF2B5EF4-FFF2-40B4-BE49-F238E27FC236}">
                <a16:creationId xmlns:a16="http://schemas.microsoft.com/office/drawing/2014/main" id="{1C0E32DA-13DB-C40E-6620-7895D2F4F137}"/>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ia" descr="© INSCALE GmbH, 05.05.2010&#10;http://www.presentationload.com/">
            <a:extLst>
              <a:ext uri="{FF2B5EF4-FFF2-40B4-BE49-F238E27FC236}">
                <a16:creationId xmlns:a16="http://schemas.microsoft.com/office/drawing/2014/main" id="{0D4BF7F1-F806-510F-E917-5509C6E583D2}"/>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ger" descr="© INSCALE GmbH, 05.05.2010&#10;http://www.presentationload.com/">
            <a:extLst>
              <a:ext uri="{FF2B5EF4-FFF2-40B4-BE49-F238E27FC236}">
                <a16:creationId xmlns:a16="http://schemas.microsoft.com/office/drawing/2014/main" id="{61D9E42D-1E15-20D0-5F5C-D36102C4AB7C}"/>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icaragua" descr="© INSCALE GmbH, 05.05.2010&#10;http://www.presentationload.com/">
            <a:extLst>
              <a:ext uri="{FF2B5EF4-FFF2-40B4-BE49-F238E27FC236}">
                <a16:creationId xmlns:a16="http://schemas.microsoft.com/office/drawing/2014/main" id="{111C55E6-4D03-34D7-B4AD-4F391509FE0D}"/>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 Zealand" descr="© INSCALE GmbH, 05.05.2010&#10;http://www.presentationload.com/">
            <a:extLst>
              <a:ext uri="{FF2B5EF4-FFF2-40B4-BE49-F238E27FC236}">
                <a16:creationId xmlns:a16="http://schemas.microsoft.com/office/drawing/2014/main" id="{31A9C977-3DC2-8A4B-6A0F-6B29A918525C}"/>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wfoundland" descr="© INSCALE GmbH, 05.05.2010&#10;http://www.presentationload.com/">
            <a:extLst>
              <a:ext uri="{FF2B5EF4-FFF2-40B4-BE49-F238E27FC236}">
                <a16:creationId xmlns:a16="http://schemas.microsoft.com/office/drawing/2014/main" id="{086FCEF1-9776-01CA-B98A-BBF1739F9F37}"/>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therlands" descr="© INSCALE GmbH, 05.05.2010&#10;http://www.presentationload.com/">
            <a:extLst>
              <a:ext uri="{FF2B5EF4-FFF2-40B4-BE49-F238E27FC236}">
                <a16:creationId xmlns:a16="http://schemas.microsoft.com/office/drawing/2014/main" id="{71CF870B-2D4C-1AFA-43E8-B9269DECB284}"/>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epal" descr="© INSCALE GmbH, 05.05.2010&#10;http://www.presentationload.com/">
            <a:extLst>
              <a:ext uri="{FF2B5EF4-FFF2-40B4-BE49-F238E27FC236}">
                <a16:creationId xmlns:a16="http://schemas.microsoft.com/office/drawing/2014/main" id="{FC35CEDC-8D26-F7AB-1D89-C21BAE071322}"/>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Namibia" descr="© INSCALE GmbH, 05.05.2010&#10;http://www.presentationload.com/">
            <a:extLst>
              <a:ext uri="{FF2B5EF4-FFF2-40B4-BE49-F238E27FC236}">
                <a16:creationId xmlns:a16="http://schemas.microsoft.com/office/drawing/2014/main" id="{32AF7985-25A2-20E7-B5A9-29ED777A1C68}"/>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yanmar" descr="© INSCALE GmbH, 05.05.2010&#10;http://www.presentationload.com/">
            <a:extLst>
              <a:ext uri="{FF2B5EF4-FFF2-40B4-BE49-F238E27FC236}">
                <a16:creationId xmlns:a16="http://schemas.microsoft.com/office/drawing/2014/main" id="{38EF46AB-0601-0B55-E555-FE38BD315E3B}"/>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zambique" descr="© INSCALE GmbH, 05.05.2010&#10;http://www.presentationload.com/">
            <a:extLst>
              <a:ext uri="{FF2B5EF4-FFF2-40B4-BE49-F238E27FC236}">
                <a16:creationId xmlns:a16="http://schemas.microsoft.com/office/drawing/2014/main" id="{0DDFCD56-C6A5-B6AE-E63A-673B0FCB06A2}"/>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rocco" descr="© INSCALE GmbH, 05.05.2010&#10;http://www.presentationload.com/">
            <a:extLst>
              <a:ext uri="{FF2B5EF4-FFF2-40B4-BE49-F238E27FC236}">
                <a16:creationId xmlns:a16="http://schemas.microsoft.com/office/drawing/2014/main" id="{84D4D80F-8B92-4B79-6F8C-CFD8FFDC8EC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tenegro" descr="© INSCALE GmbH, 05.05.2010&#10;http://www.presentationload.com/">
            <a:extLst>
              <a:ext uri="{FF2B5EF4-FFF2-40B4-BE49-F238E27FC236}">
                <a16:creationId xmlns:a16="http://schemas.microsoft.com/office/drawing/2014/main" id="{0ADFAA2E-17F4-BF62-503C-1A9190A0DBA7}"/>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ngolia" descr="© INSCALE GmbH, 05.05.2010&#10;http://www.presentationload.com/">
            <a:extLst>
              <a:ext uri="{FF2B5EF4-FFF2-40B4-BE49-F238E27FC236}">
                <a16:creationId xmlns:a16="http://schemas.microsoft.com/office/drawing/2014/main" id="{35082682-A52F-5FBB-0D3F-E2D4ED029F53}"/>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oldova" descr="© INSCALE GmbH, 05.05.2010&#10;http://www.presentationload.com/">
            <a:extLst>
              <a:ext uri="{FF2B5EF4-FFF2-40B4-BE49-F238E27FC236}">
                <a16:creationId xmlns:a16="http://schemas.microsoft.com/office/drawing/2014/main" id="{8B075CD7-0D0F-85F7-6159-2582A049A52C}"/>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exico" descr="© INSCALE GmbH, 05.05.2010&#10;http://www.presentationload.com/">
            <a:extLst>
              <a:ext uri="{FF2B5EF4-FFF2-40B4-BE49-F238E27FC236}">
                <a16:creationId xmlns:a16="http://schemas.microsoft.com/office/drawing/2014/main" id="{5AC8D0AB-24DD-6D5E-4DAE-5CD735C22F4A}"/>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lta" descr="© INSCALE GmbH, 05.05.2010&#10;http://www.presentationload.com/">
            <a:extLst>
              <a:ext uri="{FF2B5EF4-FFF2-40B4-BE49-F238E27FC236}">
                <a16:creationId xmlns:a16="http://schemas.microsoft.com/office/drawing/2014/main" id="{4EF88406-A069-5A74-272B-71ED39425774}"/>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uritania" descr="© INSCALE GmbH, 05.05.2010&#10;http://www.presentationload.com/">
            <a:extLst>
              <a:ext uri="{FF2B5EF4-FFF2-40B4-BE49-F238E27FC236}">
                <a16:creationId xmlns:a16="http://schemas.microsoft.com/office/drawing/2014/main" id="{5B9DB0C9-08A0-94D3-DF24-76C13D118219}"/>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i" descr="© INSCALE GmbH, 05.05.2010&#10;http://www.presentationload.com/">
            <a:extLst>
              <a:ext uri="{FF2B5EF4-FFF2-40B4-BE49-F238E27FC236}">
                <a16:creationId xmlns:a16="http://schemas.microsoft.com/office/drawing/2014/main" id="{96ED8221-36C8-F9A3-1D68-D2C376BAE18F}"/>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18C4AFB5-3D24-3072-1B3D-C865D26058DE}"/>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ysia" descr="© INSCALE GmbH, 05.05.2010&#10;http://www.presentationload.com/">
            <a:extLst>
              <a:ext uri="{FF2B5EF4-FFF2-40B4-BE49-F238E27FC236}">
                <a16:creationId xmlns:a16="http://schemas.microsoft.com/office/drawing/2014/main" id="{B20CA6CD-9260-5CF5-3472-32DC058326CB}"/>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lawi" descr="© INSCALE GmbH, 05.05.2010&#10;http://www.presentationload.com/">
            <a:extLst>
              <a:ext uri="{FF2B5EF4-FFF2-40B4-BE49-F238E27FC236}">
                <a16:creationId xmlns:a16="http://schemas.microsoft.com/office/drawing/2014/main" id="{C6D2D03D-B0E6-039C-EE92-910321D4D79B}"/>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dagascar" descr="© INSCALE GmbH, 05.05.2010&#10;http://www.presentationload.com/">
            <a:extLst>
              <a:ext uri="{FF2B5EF4-FFF2-40B4-BE49-F238E27FC236}">
                <a16:creationId xmlns:a16="http://schemas.microsoft.com/office/drawing/2014/main" id="{4563B22F-7D4A-C9B3-AA41-DC4D0A573046}"/>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Macedonia" descr="© INSCALE GmbH, 05.05.2010&#10;http://www.presentationload.com/">
            <a:extLst>
              <a:ext uri="{FF2B5EF4-FFF2-40B4-BE49-F238E27FC236}">
                <a16:creationId xmlns:a16="http://schemas.microsoft.com/office/drawing/2014/main" id="{06A7EF57-0C77-C250-A156-B406ED851108}"/>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uxembourg" descr="© INSCALE GmbH, 05.05.2010&#10;http://www.presentationload.com/">
            <a:extLst>
              <a:ext uri="{FF2B5EF4-FFF2-40B4-BE49-F238E27FC236}">
                <a16:creationId xmlns:a16="http://schemas.microsoft.com/office/drawing/2014/main" id="{ABB4C953-F6A5-7EB0-19EB-8213716D3CC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thuania" descr="© INSCALE GmbH, 05.05.2010&#10;http://www.presentationload.com/">
            <a:extLst>
              <a:ext uri="{FF2B5EF4-FFF2-40B4-BE49-F238E27FC236}">
                <a16:creationId xmlns:a16="http://schemas.microsoft.com/office/drawing/2014/main" id="{D6474DAB-6D2F-7405-EFF8-69BD621D4223}"/>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echtenstein" descr="© INSCALE GmbH, 05.05.2010&#10;http://www.presentationload.com/">
            <a:extLst>
              <a:ext uri="{FF2B5EF4-FFF2-40B4-BE49-F238E27FC236}">
                <a16:creationId xmlns:a16="http://schemas.microsoft.com/office/drawing/2014/main" id="{9B288786-9C67-3B55-8F3D-8E35FAE2CBDB}"/>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ya" descr="© INSCALE GmbH, 05.05.2010&#10;http://www.presentationload.com/">
            <a:extLst>
              <a:ext uri="{FF2B5EF4-FFF2-40B4-BE49-F238E27FC236}">
                <a16:creationId xmlns:a16="http://schemas.microsoft.com/office/drawing/2014/main" id="{C06FC761-B855-76F8-B538-8D272F433705}"/>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iberia" descr="© INSCALE GmbH, 05.05.2010&#10;http://www.presentationload.com/">
            <a:extLst>
              <a:ext uri="{FF2B5EF4-FFF2-40B4-BE49-F238E27FC236}">
                <a16:creationId xmlns:a16="http://schemas.microsoft.com/office/drawing/2014/main" id="{D45D87C7-629D-2955-8C5D-DB038B277704}"/>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sotho" descr="© INSCALE GmbH, 05.05.2010&#10;http://www.presentationload.com/">
            <a:extLst>
              <a:ext uri="{FF2B5EF4-FFF2-40B4-BE49-F238E27FC236}">
                <a16:creationId xmlns:a16="http://schemas.microsoft.com/office/drawing/2014/main" id="{20A283C9-EAA8-6BDC-BD84-668C49EB0BC4}"/>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ebanon" descr="© INSCALE GmbH, 05.05.2010&#10;http://www.presentationload.com/">
            <a:extLst>
              <a:ext uri="{FF2B5EF4-FFF2-40B4-BE49-F238E27FC236}">
                <a16:creationId xmlns:a16="http://schemas.microsoft.com/office/drawing/2014/main" id="{65FF63E4-D38B-46E6-E434-610C2BDD9D58}"/>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tvia" descr="© INSCALE GmbH, 05.05.2010&#10;http://www.presentationload.com/">
            <a:extLst>
              <a:ext uri="{FF2B5EF4-FFF2-40B4-BE49-F238E27FC236}">
                <a16:creationId xmlns:a16="http://schemas.microsoft.com/office/drawing/2014/main" id="{5ABD2970-17C7-56F2-66DD-BA76EA68A80D}"/>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Laos" descr="© INSCALE GmbH, 05.05.2010&#10;http://www.presentationload.com/">
            <a:extLst>
              <a:ext uri="{FF2B5EF4-FFF2-40B4-BE49-F238E27FC236}">
                <a16:creationId xmlns:a16="http://schemas.microsoft.com/office/drawing/2014/main" id="{32DE4A33-48A4-B5FE-895A-89607BA9F58C}"/>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yrgyzstan" descr="© INSCALE GmbH, 05.05.2010&#10;http://www.presentationload.com/">
            <a:extLst>
              <a:ext uri="{FF2B5EF4-FFF2-40B4-BE49-F238E27FC236}">
                <a16:creationId xmlns:a16="http://schemas.microsoft.com/office/drawing/2014/main" id="{260C3C2B-C2AA-FF52-0AF6-C75733BE906E}"/>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uwait" descr="© INSCALE GmbH, 05.05.2010&#10;http://www.presentationload.com/">
            <a:extLst>
              <a:ext uri="{FF2B5EF4-FFF2-40B4-BE49-F238E27FC236}">
                <a16:creationId xmlns:a16="http://schemas.microsoft.com/office/drawing/2014/main" id="{E9C7BF26-4248-BE19-53D7-C22F3617EF91}"/>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sovo" descr="© INSCALE GmbH, 05.05.2010&#10;http://www.presentationload.com/">
            <a:extLst>
              <a:ext uri="{FF2B5EF4-FFF2-40B4-BE49-F238E27FC236}">
                <a16:creationId xmlns:a16="http://schemas.microsoft.com/office/drawing/2014/main" id="{22E8B48F-3F0E-AB72-4A53-173E46F42B98}"/>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South" descr="© INSCALE GmbH, 05.05.2010&#10;http://www.presentationload.com/">
            <a:extLst>
              <a:ext uri="{FF2B5EF4-FFF2-40B4-BE49-F238E27FC236}">
                <a16:creationId xmlns:a16="http://schemas.microsoft.com/office/drawing/2014/main" id="{68A6AA8E-7CA4-0190-9021-21FFE5E9EAA7}"/>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orea, North" descr="© INSCALE GmbH, 05.05.2010&#10;http://www.presentationload.com/">
            <a:extLst>
              <a:ext uri="{FF2B5EF4-FFF2-40B4-BE49-F238E27FC236}">
                <a16:creationId xmlns:a16="http://schemas.microsoft.com/office/drawing/2014/main" id="{0F4C3AE6-D3DE-9125-76A6-98FF2E8D80D6}"/>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enya" descr="© INSCALE GmbH, 05.05.2010&#10;http://www.presentationload.com/">
            <a:extLst>
              <a:ext uri="{FF2B5EF4-FFF2-40B4-BE49-F238E27FC236}">
                <a16:creationId xmlns:a16="http://schemas.microsoft.com/office/drawing/2014/main" id="{15E8B809-AED0-8E87-83F1-D2D12E541814}"/>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Kazakhstan" descr="© INSCALE GmbH, 05.05.2010&#10;http://www.presentationload.com/">
            <a:extLst>
              <a:ext uri="{FF2B5EF4-FFF2-40B4-BE49-F238E27FC236}">
                <a16:creationId xmlns:a16="http://schemas.microsoft.com/office/drawing/2014/main" id="{7D988FAA-ACE7-A8E7-C406-84B2F028C752}"/>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ordan" descr="© INSCALE GmbH, 05.05.2010&#10;http://www.presentationload.com/">
            <a:extLst>
              <a:ext uri="{FF2B5EF4-FFF2-40B4-BE49-F238E27FC236}">
                <a16:creationId xmlns:a16="http://schemas.microsoft.com/office/drawing/2014/main" id="{C0AF531F-1523-54CA-73C2-103E9E4495C4}"/>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maica" descr="© INSCALE GmbH, 05.05.2010&#10;http://www.presentationload.com/">
            <a:extLst>
              <a:ext uri="{FF2B5EF4-FFF2-40B4-BE49-F238E27FC236}">
                <a16:creationId xmlns:a16="http://schemas.microsoft.com/office/drawing/2014/main" id="{405D5E3C-17B3-2245-CDD8-41431ECCFFB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Japan" descr="© INSCALE GmbH, 05.05.2010&#10;http://www.presentationload.com/">
            <a:extLst>
              <a:ext uri="{FF2B5EF4-FFF2-40B4-BE49-F238E27FC236}">
                <a16:creationId xmlns:a16="http://schemas.microsoft.com/office/drawing/2014/main" id="{2EF2B587-89DA-AADC-46AF-51CF6C0E3305}"/>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srael" descr="© INSCALE GmbH, 05.05.2010&#10;http://www.presentationload.com/">
            <a:extLst>
              <a:ext uri="{FF2B5EF4-FFF2-40B4-BE49-F238E27FC236}">
                <a16:creationId xmlns:a16="http://schemas.microsoft.com/office/drawing/2014/main" id="{4ED83C4D-69A8-593C-3212-10DBEA3B3DCD}"/>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eland" descr="© INSCALE GmbH, 05.05.2010&#10;http://www.presentationload.com/">
            <a:extLst>
              <a:ext uri="{FF2B5EF4-FFF2-40B4-BE49-F238E27FC236}">
                <a16:creationId xmlns:a16="http://schemas.microsoft.com/office/drawing/2014/main" id="{31F94F6E-9BA6-4397-22F8-B6E77E79AC96}"/>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q" descr="© INSCALE GmbH, 05.05.2010&#10;http://www.presentationload.com/">
            <a:extLst>
              <a:ext uri="{FF2B5EF4-FFF2-40B4-BE49-F238E27FC236}">
                <a16:creationId xmlns:a16="http://schemas.microsoft.com/office/drawing/2014/main" id="{95990CFB-BFD4-E477-0A74-6E03791ECA30}"/>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ran" descr="© INSCALE GmbH, 05.05.2010&#10;http://www.presentationload.com/">
            <a:extLst>
              <a:ext uri="{FF2B5EF4-FFF2-40B4-BE49-F238E27FC236}">
                <a16:creationId xmlns:a16="http://schemas.microsoft.com/office/drawing/2014/main" id="{C81338AA-0463-5867-BCC3-B465C93E34E6}"/>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onesia" descr="© INSCALE GmbH, 05.05.2010&#10;http://www.presentationload.com/">
            <a:extLst>
              <a:ext uri="{FF2B5EF4-FFF2-40B4-BE49-F238E27FC236}">
                <a16:creationId xmlns:a16="http://schemas.microsoft.com/office/drawing/2014/main" id="{023C1A30-B396-DC88-B83E-C4A2766ECFB8}"/>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ndia" descr="© INSCALE GmbH, 05.05.2010&#10;http://www.presentationload.com/">
            <a:extLst>
              <a:ext uri="{FF2B5EF4-FFF2-40B4-BE49-F238E27FC236}">
                <a16:creationId xmlns:a16="http://schemas.microsoft.com/office/drawing/2014/main" id="{3FC7C798-6FED-B1B8-172B-4F929CFF7B6C}"/>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Iceland" descr="© INSCALE GmbH, 05.05.2010&#10;http://www.presentationload.com/">
            <a:extLst>
              <a:ext uri="{FF2B5EF4-FFF2-40B4-BE49-F238E27FC236}">
                <a16:creationId xmlns:a16="http://schemas.microsoft.com/office/drawing/2014/main" id="{3746810C-14DF-E47B-6B8F-DB033242501F}"/>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ungary" descr="© INSCALE GmbH, 05.05.2010&#10;http://www.presentationload.com/">
            <a:extLst>
              <a:ext uri="{FF2B5EF4-FFF2-40B4-BE49-F238E27FC236}">
                <a16:creationId xmlns:a16="http://schemas.microsoft.com/office/drawing/2014/main" id="{04574CA5-4383-BD46-2BA4-3FDB599C71C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onduras" descr="© INSCALE GmbH, 05.05.2010&#10;http://www.presentationload.com/">
            <a:extLst>
              <a:ext uri="{FF2B5EF4-FFF2-40B4-BE49-F238E27FC236}">
                <a16:creationId xmlns:a16="http://schemas.microsoft.com/office/drawing/2014/main" id="{C1F86D2C-E5D9-3CBE-5785-EA8A4FA8275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Haiti" descr="© INSCALE GmbH, 05.05.2010&#10;http://www.presentationload.com/">
            <a:extLst>
              <a:ext uri="{FF2B5EF4-FFF2-40B4-BE49-F238E27FC236}">
                <a16:creationId xmlns:a16="http://schemas.microsoft.com/office/drawing/2014/main" id="{1A9614CC-AA70-37DC-383F-B4DB0030EA06}"/>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e (French Guiana)" descr="© INSCALE GmbH, 05.05.2010&#10;http://www.presentationload.com/">
            <a:extLst>
              <a:ext uri="{FF2B5EF4-FFF2-40B4-BE49-F238E27FC236}">
                <a16:creationId xmlns:a16="http://schemas.microsoft.com/office/drawing/2014/main" id="{E3BFC5DE-21AB-8481-9CCD-B12B295BFC0C}"/>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yana" descr="© INSCALE GmbH, 05.05.2010&#10;http://www.presentationload.com/">
            <a:extLst>
              <a:ext uri="{FF2B5EF4-FFF2-40B4-BE49-F238E27FC236}">
                <a16:creationId xmlns:a16="http://schemas.microsoft.com/office/drawing/2014/main" id="{BAF8B04E-6FC7-BDC8-E3C3-C7F96B4F4BAF}"/>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Bissau" descr="© INSCALE GmbH, 05.05.2010&#10;http://www.presentationload.com/">
            <a:extLst>
              <a:ext uri="{FF2B5EF4-FFF2-40B4-BE49-F238E27FC236}">
                <a16:creationId xmlns:a16="http://schemas.microsoft.com/office/drawing/2014/main" id="{B28ECABB-C116-C624-8C57-EB68830AA136}"/>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inea" descr="© INSCALE GmbH, 05.05.2010&#10;http://www.presentationload.com/">
            <a:extLst>
              <a:ext uri="{FF2B5EF4-FFF2-40B4-BE49-F238E27FC236}">
                <a16:creationId xmlns:a16="http://schemas.microsoft.com/office/drawing/2014/main" id="{DB833B33-8EC1-7B63-F2CF-7789CC41A708}"/>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uatemala" descr="© INSCALE GmbH, 05.05.2010&#10;http://www.presentationload.com/">
            <a:extLst>
              <a:ext uri="{FF2B5EF4-FFF2-40B4-BE49-F238E27FC236}">
                <a16:creationId xmlns:a16="http://schemas.microsoft.com/office/drawing/2014/main" id="{D39B901B-6B9D-9E0A-F3E4-6D41E469BEF4}"/>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nland" descr="© INSCALE GmbH, 05.05.2010&#10;http://www.presentationload.com/">
            <a:extLst>
              <a:ext uri="{FF2B5EF4-FFF2-40B4-BE49-F238E27FC236}">
                <a16:creationId xmlns:a16="http://schemas.microsoft.com/office/drawing/2014/main" id="{17AD6C0C-B37A-24BF-BC4A-7E4D28DF88D3}"/>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reece" descr="© INSCALE GmbH, 05.05.2010&#10;http://www.presentationload.com/">
            <a:extLst>
              <a:ext uri="{FF2B5EF4-FFF2-40B4-BE49-F238E27FC236}">
                <a16:creationId xmlns:a16="http://schemas.microsoft.com/office/drawing/2014/main" id="{58659EA4-007E-F48D-9812-211C447D265E}"/>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hana" descr="© INSCALE GmbH, 05.05.2010&#10;http://www.presentationload.com/">
            <a:extLst>
              <a:ext uri="{FF2B5EF4-FFF2-40B4-BE49-F238E27FC236}">
                <a16:creationId xmlns:a16="http://schemas.microsoft.com/office/drawing/2014/main" id="{952D11F6-FB08-328C-C4BF-EC354B8BBA71}"/>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rmany" descr="© INSCALE GmbH, 05.05.2010&#10;http://www.presentationload.com/">
            <a:extLst>
              <a:ext uri="{FF2B5EF4-FFF2-40B4-BE49-F238E27FC236}">
                <a16:creationId xmlns:a16="http://schemas.microsoft.com/office/drawing/2014/main" id="{46FDB7F4-53CB-AA37-92F9-65F8E8668C72}"/>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Georgia" descr="© INSCALE GmbH, 05.05.2010&#10;http://www.presentationload.com/">
            <a:extLst>
              <a:ext uri="{FF2B5EF4-FFF2-40B4-BE49-F238E27FC236}">
                <a16:creationId xmlns:a16="http://schemas.microsoft.com/office/drawing/2014/main" id="{11B4D21B-794B-5D2A-4272-EF236C26133D}"/>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The Gambia" descr="© INSCALE GmbH, 05.05.2010&#10;http://www.presentationload.com/">
            <a:extLst>
              <a:ext uri="{FF2B5EF4-FFF2-40B4-BE49-F238E27FC236}">
                <a16:creationId xmlns:a16="http://schemas.microsoft.com/office/drawing/2014/main" id="{5A256B48-2900-4A94-E5BF-9A400ED0CF45}"/>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Gabon" descr="© INSCALE GmbH, 05.05.2010&#10;http://www.presentationload.com/">
            <a:extLst>
              <a:ext uri="{FF2B5EF4-FFF2-40B4-BE49-F238E27FC236}">
                <a16:creationId xmlns:a16="http://schemas.microsoft.com/office/drawing/2014/main" id="{601484E7-B904-F228-0760-2BE5A2D0C3AC}"/>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rance" descr="© INSCALE GmbH, 05.05.2010&#10;http://www.presentationload.com/">
            <a:extLst>
              <a:ext uri="{FF2B5EF4-FFF2-40B4-BE49-F238E27FC236}">
                <a16:creationId xmlns:a16="http://schemas.microsoft.com/office/drawing/2014/main" id="{37072DEF-B34E-3433-6C52-7F0C1705A25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Finland" descr="© INSCALE GmbH, 05.05.2010&#10;http://www.presentationload.com/">
            <a:extLst>
              <a:ext uri="{FF2B5EF4-FFF2-40B4-BE49-F238E27FC236}">
                <a16:creationId xmlns:a16="http://schemas.microsoft.com/office/drawing/2014/main" id="{1E922943-BD91-5E3A-B628-D61181EAC8B5}"/>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thiopia" descr="© INSCALE GmbH, 05.05.2010&#10;http://www.presentationload.com/">
            <a:extLst>
              <a:ext uri="{FF2B5EF4-FFF2-40B4-BE49-F238E27FC236}">
                <a16:creationId xmlns:a16="http://schemas.microsoft.com/office/drawing/2014/main" id="{E8B2EE42-7510-56F5-27A7-08AE518ED5B4}"/>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stonia" descr="© INSCALE GmbH, 05.05.2010&#10;http://www.presentationload.com/">
            <a:extLst>
              <a:ext uri="{FF2B5EF4-FFF2-40B4-BE49-F238E27FC236}">
                <a16:creationId xmlns:a16="http://schemas.microsoft.com/office/drawing/2014/main" id="{08EC294D-7628-5C4B-A8AA-A7DF6BF716DB}"/>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ritrea" descr="© INSCALE GmbH, 05.05.2010&#10;http://www.presentationload.com/">
            <a:extLst>
              <a:ext uri="{FF2B5EF4-FFF2-40B4-BE49-F238E27FC236}">
                <a16:creationId xmlns:a16="http://schemas.microsoft.com/office/drawing/2014/main" id="{4392B779-212B-EEA1-E735-760D45495F92}"/>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quatorial Guinea" descr="© INSCALE GmbH, 05.05.2010&#10;http://www.presentationload.com/">
            <a:extLst>
              <a:ext uri="{FF2B5EF4-FFF2-40B4-BE49-F238E27FC236}">
                <a16:creationId xmlns:a16="http://schemas.microsoft.com/office/drawing/2014/main" id="{70ACC924-1C98-4330-DD78-42366BA7A87A}"/>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l Salvador" descr="© INSCALE GmbH, 05.05.2010&#10;http://www.presentationload.com/">
            <a:extLst>
              <a:ext uri="{FF2B5EF4-FFF2-40B4-BE49-F238E27FC236}">
                <a16:creationId xmlns:a16="http://schemas.microsoft.com/office/drawing/2014/main" id="{EB00EC29-1E93-A01E-655A-DC9340C7FA5E}"/>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gypt" descr="© INSCALE GmbH, 05.05.2010&#10;http://www.presentationload.com/">
            <a:extLst>
              <a:ext uri="{FF2B5EF4-FFF2-40B4-BE49-F238E27FC236}">
                <a16:creationId xmlns:a16="http://schemas.microsoft.com/office/drawing/2014/main" id="{9E8A23F6-E272-FAA4-2273-060CEBFA11BB}"/>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cuador" descr="© INSCALE GmbH, 05.05.2010&#10;http://www.presentationload.com/">
            <a:extLst>
              <a:ext uri="{FF2B5EF4-FFF2-40B4-BE49-F238E27FC236}">
                <a16:creationId xmlns:a16="http://schemas.microsoft.com/office/drawing/2014/main" id="{68EF01EB-1893-D79D-D53C-44D6231F149D}"/>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East Timor" descr="© INSCALE GmbH, 05.05.2010&#10;http://www.presentationload.com/">
            <a:extLst>
              <a:ext uri="{FF2B5EF4-FFF2-40B4-BE49-F238E27FC236}">
                <a16:creationId xmlns:a16="http://schemas.microsoft.com/office/drawing/2014/main" id="{909AF156-7780-D95B-0B6F-A10DAF1BF87C}"/>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ominican Republic" descr="© INSCALE GmbH, 05.05.2010&#10;http://www.presentationload.com/">
            <a:extLst>
              <a:ext uri="{FF2B5EF4-FFF2-40B4-BE49-F238E27FC236}">
                <a16:creationId xmlns:a16="http://schemas.microsoft.com/office/drawing/2014/main" id="{31134A9B-CAA9-DA12-ABBC-23855EAC600B}"/>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jibouti" descr="© INSCALE GmbH, 05.05.2010&#10;http://www.presentationload.com/">
            <a:extLst>
              <a:ext uri="{FF2B5EF4-FFF2-40B4-BE49-F238E27FC236}">
                <a16:creationId xmlns:a16="http://schemas.microsoft.com/office/drawing/2014/main" id="{EF9E41C9-8F91-156A-6C81-E85C951DEABE}"/>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Denmark" descr="© INSCALE GmbH, 05.05.2010&#10;http://www.presentationload.com/">
            <a:extLst>
              <a:ext uri="{FF2B5EF4-FFF2-40B4-BE49-F238E27FC236}">
                <a16:creationId xmlns:a16="http://schemas.microsoft.com/office/drawing/2014/main" id="{60D0B5C8-7F4B-793B-A169-C30015D50D4A}"/>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zech Republic" descr="© INSCALE GmbH, 05.05.2010&#10;http://www.presentationload.com/">
            <a:extLst>
              <a:ext uri="{FF2B5EF4-FFF2-40B4-BE49-F238E27FC236}">
                <a16:creationId xmlns:a16="http://schemas.microsoft.com/office/drawing/2014/main" id="{124D2DE3-95D2-25A9-5EA7-C2A054514626}"/>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yprus" descr="© INSCALE GmbH, 05.05.2010&#10;http://www.presentationload.com/">
            <a:extLst>
              <a:ext uri="{FF2B5EF4-FFF2-40B4-BE49-F238E27FC236}">
                <a16:creationId xmlns:a16="http://schemas.microsoft.com/office/drawing/2014/main" id="{C8B501E2-C00E-535B-7001-B9530A177F83}"/>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uba" descr="© INSCALE GmbH, 05.05.2010&#10;http://www.presentationload.com/">
            <a:extLst>
              <a:ext uri="{FF2B5EF4-FFF2-40B4-BE49-F238E27FC236}">
                <a16:creationId xmlns:a16="http://schemas.microsoft.com/office/drawing/2014/main" id="{E158873B-F00D-D55A-BB7D-136A3F9F3C4F}"/>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ôte d'Ivoire" descr="© INSCALE GmbH, 05.05.2010&#10;http://www.presentationload.com/">
            <a:extLst>
              <a:ext uri="{FF2B5EF4-FFF2-40B4-BE49-F238E27FC236}">
                <a16:creationId xmlns:a16="http://schemas.microsoft.com/office/drawing/2014/main" id="{DEF2AC4E-E616-5B1D-816D-C805DBF46ECE}"/>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sta Rica" descr="© INSCALE GmbH, 05.05.2010&#10;http://www.presentationload.com/">
            <a:extLst>
              <a:ext uri="{FF2B5EF4-FFF2-40B4-BE49-F238E27FC236}">
                <a16:creationId xmlns:a16="http://schemas.microsoft.com/office/drawing/2014/main" id="{E95AE670-60A7-D260-43D7-F3D87AF0488F}"/>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descr="© INSCALE GmbH, 05.05.2010&#10;http://www.presentationload.com/">
            <a:extLst>
              <a:ext uri="{FF2B5EF4-FFF2-40B4-BE49-F238E27FC236}">
                <a16:creationId xmlns:a16="http://schemas.microsoft.com/office/drawing/2014/main" id="{A670B9B7-2548-5481-0DC2-B618A4B0C179}"/>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ngo (Brazzaville)" descr="© INSCALE GmbH, 05.05.2010&#10;http://www.presentationload.com/">
            <a:extLst>
              <a:ext uri="{FF2B5EF4-FFF2-40B4-BE49-F238E27FC236}">
                <a16:creationId xmlns:a16="http://schemas.microsoft.com/office/drawing/2014/main" id="{B580DBC7-6414-913C-2C98-8F111B82758B}"/>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olombia" descr="© INSCALE GmbH, 05.05.2010&#10;http://www.presentationload.com/">
            <a:extLst>
              <a:ext uri="{FF2B5EF4-FFF2-40B4-BE49-F238E27FC236}">
                <a16:creationId xmlns:a16="http://schemas.microsoft.com/office/drawing/2014/main" id="{29232FB8-6CC5-2A74-837F-5E6C1EB18471}"/>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le" descr="© INSCALE GmbH, 05.05.2010&#10;http://www.presentationload.com/">
            <a:extLst>
              <a:ext uri="{FF2B5EF4-FFF2-40B4-BE49-F238E27FC236}">
                <a16:creationId xmlns:a16="http://schemas.microsoft.com/office/drawing/2014/main" id="{860B8125-08CC-80FF-FD2E-F82D6771F577}"/>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ina" descr="© INSCALE GmbH, 05.05.2010&#10;http://www.presentationload.com/">
            <a:extLst>
              <a:ext uri="{FF2B5EF4-FFF2-40B4-BE49-F238E27FC236}">
                <a16:creationId xmlns:a16="http://schemas.microsoft.com/office/drawing/2014/main" id="{A72704C0-D14A-FE9E-689C-3EF388A46D0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had" descr="© INSCALE GmbH, 05.05.2010&#10;http://www.presentationload.com/">
            <a:extLst>
              <a:ext uri="{FF2B5EF4-FFF2-40B4-BE49-F238E27FC236}">
                <a16:creationId xmlns:a16="http://schemas.microsoft.com/office/drawing/2014/main" id="{F8AB377E-0601-232C-15F2-7E42D333D244}"/>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entral African Republic" descr="© INSCALE GmbH, 05.05.2010&#10;http://www.presentationload.com/">
            <a:extLst>
              <a:ext uri="{FF2B5EF4-FFF2-40B4-BE49-F238E27FC236}">
                <a16:creationId xmlns:a16="http://schemas.microsoft.com/office/drawing/2014/main" id="{CED35258-FB1A-B9DE-684F-7E8116376805}"/>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nada" descr="© INSCALE GmbH, 05.05.2010&#10;http://www.presentationload.com/">
            <a:extLst>
              <a:ext uri="{FF2B5EF4-FFF2-40B4-BE49-F238E27FC236}">
                <a16:creationId xmlns:a16="http://schemas.microsoft.com/office/drawing/2014/main" id="{4BC1D5CC-D2B1-7A2E-BFE7-205207DAD378}"/>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1">
              <a:lumMod val="60000"/>
              <a:lumOff val="40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eroon" descr="© INSCALE GmbH, 05.05.2010&#10;http://www.presentationload.com/">
            <a:extLst>
              <a:ext uri="{FF2B5EF4-FFF2-40B4-BE49-F238E27FC236}">
                <a16:creationId xmlns:a16="http://schemas.microsoft.com/office/drawing/2014/main" id="{95962834-5844-0348-D316-5BD55FD6E606}"/>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Cambodia" descr="© INSCALE GmbH, 05.05.2010&#10;http://www.presentationload.com/">
            <a:extLst>
              <a:ext uri="{FF2B5EF4-FFF2-40B4-BE49-F238E27FC236}">
                <a16:creationId xmlns:a16="http://schemas.microsoft.com/office/drawing/2014/main" id="{8E892514-002A-53C9-5999-9284A5E0B122}"/>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undi" descr="© INSCALE GmbH, 05.05.2010&#10;http://www.presentationload.com/">
            <a:extLst>
              <a:ext uri="{FF2B5EF4-FFF2-40B4-BE49-F238E27FC236}">
                <a16:creationId xmlns:a16="http://schemas.microsoft.com/office/drawing/2014/main" id="{2E269B1C-3C9C-82C0-70B3-A088F49B9E06}"/>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rkina Faso" descr="© INSCALE GmbH, 05.05.2010&#10;http://www.presentationload.com/">
            <a:extLst>
              <a:ext uri="{FF2B5EF4-FFF2-40B4-BE49-F238E27FC236}">
                <a16:creationId xmlns:a16="http://schemas.microsoft.com/office/drawing/2014/main" id="{96133951-43DF-5C9A-BD9C-B8BC2C50A8C8}"/>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ulgaria" descr="© INSCALE GmbH, 05.05.2010&#10;http://www.presentationload.com/">
            <a:extLst>
              <a:ext uri="{FF2B5EF4-FFF2-40B4-BE49-F238E27FC236}">
                <a16:creationId xmlns:a16="http://schemas.microsoft.com/office/drawing/2014/main" id="{8F1EDC16-42D8-6D4C-3535-D8BC8D428FDD}"/>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razil" descr="© INSCALE GmbH, 05.05.2010&#10;http://www.presentationload.com/">
            <a:extLst>
              <a:ext uri="{FF2B5EF4-FFF2-40B4-BE49-F238E27FC236}">
                <a16:creationId xmlns:a16="http://schemas.microsoft.com/office/drawing/2014/main" id="{702BC8D4-E397-C0E7-821F-A2DB31AEBC81}"/>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tswana" descr="© INSCALE GmbH, 05.05.2010&#10;http://www.presentationload.com/">
            <a:extLst>
              <a:ext uri="{FF2B5EF4-FFF2-40B4-BE49-F238E27FC236}">
                <a16:creationId xmlns:a16="http://schemas.microsoft.com/office/drawing/2014/main" id="{21229EF1-B6C8-DC4E-925F-0227BC8C7D26}"/>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snia and Herzegovina" descr="© INSCALE GmbH, 05.05.2010&#10;http://www.presentationload.com/">
            <a:extLst>
              <a:ext uri="{FF2B5EF4-FFF2-40B4-BE49-F238E27FC236}">
                <a16:creationId xmlns:a16="http://schemas.microsoft.com/office/drawing/2014/main" id="{B1762F8A-4778-A902-2FD1-217C8D03603D}"/>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olivia" descr="© INSCALE GmbH, 05.05.2010&#10;http://www.presentationload.com/">
            <a:extLst>
              <a:ext uri="{FF2B5EF4-FFF2-40B4-BE49-F238E27FC236}">
                <a16:creationId xmlns:a16="http://schemas.microsoft.com/office/drawing/2014/main" id="{40737FEC-930B-48BE-1706-2FA74503E21B}"/>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hutan" descr="© INSCALE GmbH, 05.05.2010&#10;http://www.presentationload.com/">
            <a:extLst>
              <a:ext uri="{FF2B5EF4-FFF2-40B4-BE49-F238E27FC236}">
                <a16:creationId xmlns:a16="http://schemas.microsoft.com/office/drawing/2014/main" id="{029CFBBC-AF8E-C42D-2B43-2DF1B35ECC0B}"/>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nin" descr="© INSCALE GmbH, 05.05.2010&#10;http://www.presentationload.com/">
            <a:extLst>
              <a:ext uri="{FF2B5EF4-FFF2-40B4-BE49-F238E27FC236}">
                <a16:creationId xmlns:a16="http://schemas.microsoft.com/office/drawing/2014/main" id="{863FC8B3-826D-4097-537B-2A0CC52F7886}"/>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ize" descr="© INSCALE GmbH, 05.05.2010&#10;http://www.presentationload.com/">
            <a:extLst>
              <a:ext uri="{FF2B5EF4-FFF2-40B4-BE49-F238E27FC236}">
                <a16:creationId xmlns:a16="http://schemas.microsoft.com/office/drawing/2014/main" id="{B9C709F9-5467-39A2-275B-480FD3B2E80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elgium" descr="© INSCALE GmbH, 05.05.2010&#10;http://www.presentationload.com/">
            <a:extLst>
              <a:ext uri="{FF2B5EF4-FFF2-40B4-BE49-F238E27FC236}">
                <a16:creationId xmlns:a16="http://schemas.microsoft.com/office/drawing/2014/main" id="{DEBF66C2-6658-8B8D-4161-A7CD6B537BA7}"/>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ngladesh" descr="© INSCALE GmbH, 05.05.2010&#10;http://www.presentationload.com/">
            <a:extLst>
              <a:ext uri="{FF2B5EF4-FFF2-40B4-BE49-F238E27FC236}">
                <a16:creationId xmlns:a16="http://schemas.microsoft.com/office/drawing/2014/main" id="{B8E0E8AE-0C5C-C86D-40B8-3DFEA13DD224}"/>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ahrain" descr="© INSCALE GmbH, 05.05.2010&#10;http://www.presentationload.com/">
            <a:extLst>
              <a:ext uri="{FF2B5EF4-FFF2-40B4-BE49-F238E27FC236}">
                <a16:creationId xmlns:a16="http://schemas.microsoft.com/office/drawing/2014/main" id="{5EEA97FF-5378-851A-C580-A0D2E48E4E6A}"/>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Belarus" descr="© INSCALE GmbH, 05.05.2010&#10;http://www.presentationload.com/">
            <a:extLst>
              <a:ext uri="{FF2B5EF4-FFF2-40B4-BE49-F238E27FC236}">
                <a16:creationId xmlns:a16="http://schemas.microsoft.com/office/drawing/2014/main" id="{EFEFE464-BB70-5B9A-A41B-E27E042A21BF}"/>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zerbaijan" descr="© INSCALE GmbH, 05.05.2010&#10;http://www.presentationload.com/">
            <a:extLst>
              <a:ext uri="{FF2B5EF4-FFF2-40B4-BE49-F238E27FC236}">
                <a16:creationId xmlns:a16="http://schemas.microsoft.com/office/drawing/2014/main" id="{001DDFEF-4495-037A-8537-3DDAE8F5248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ustralia" descr="© INSCALE GmbH, 05.05.2010&#10;http://www.presentationload.com/">
            <a:extLst>
              <a:ext uri="{FF2B5EF4-FFF2-40B4-BE49-F238E27FC236}">
                <a16:creationId xmlns:a16="http://schemas.microsoft.com/office/drawing/2014/main" id="{98B765E8-396D-790A-4AE3-3A0C9AD927AC}"/>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menia" descr="© INSCALE GmbH, 05.05.2010&#10;http://www.presentationload.com/">
            <a:extLst>
              <a:ext uri="{FF2B5EF4-FFF2-40B4-BE49-F238E27FC236}">
                <a16:creationId xmlns:a16="http://schemas.microsoft.com/office/drawing/2014/main" id="{731E08DF-32DA-89E0-9068-D94C2E4E575E}"/>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rgentina" descr="© INSCALE GmbH, 05.05.2010&#10;http://www.presentationload.com/">
            <a:extLst>
              <a:ext uri="{FF2B5EF4-FFF2-40B4-BE49-F238E27FC236}">
                <a16:creationId xmlns:a16="http://schemas.microsoft.com/office/drawing/2014/main" id="{37C5E117-C412-CD3E-9A1E-D96235B7B8D4}"/>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gola" descr="© INSCALE GmbH, 05.05.2010&#10;http://www.presentationload.com/">
            <a:extLst>
              <a:ext uri="{FF2B5EF4-FFF2-40B4-BE49-F238E27FC236}">
                <a16:creationId xmlns:a16="http://schemas.microsoft.com/office/drawing/2014/main" id="{B57B47B3-E7AF-EA4E-1E1C-CE8BCD73C8B1}"/>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ndorra" descr="© INSCALE GmbH, 05.05.2010&#10;http://www.presentationload.com/">
            <a:extLst>
              <a:ext uri="{FF2B5EF4-FFF2-40B4-BE49-F238E27FC236}">
                <a16:creationId xmlns:a16="http://schemas.microsoft.com/office/drawing/2014/main" id="{1F18EF28-7E15-9B23-BAB0-EC529CA584E7}"/>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geria" descr="© INSCALE GmbH, 05.05.2010&#10;http://www.presentationload.com/">
            <a:extLst>
              <a:ext uri="{FF2B5EF4-FFF2-40B4-BE49-F238E27FC236}">
                <a16:creationId xmlns:a16="http://schemas.microsoft.com/office/drawing/2014/main" id="{A3477E65-63C2-229B-E4BA-1532673CE054}"/>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lbania" descr="© INSCALE GmbH, 05.05.2010&#10;http://www.presentationload.com/">
            <a:extLst>
              <a:ext uri="{FF2B5EF4-FFF2-40B4-BE49-F238E27FC236}">
                <a16:creationId xmlns:a16="http://schemas.microsoft.com/office/drawing/2014/main" id="{B3B08021-8AF2-A417-79E3-C56BACB00D68}"/>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8" name="Afghanistan" descr="© INSCALE GmbH, 05.05.2010&#10;http://www.presentationload.com/">
            <a:extLst>
              <a:ext uri="{FF2B5EF4-FFF2-40B4-BE49-F238E27FC236}">
                <a16:creationId xmlns:a16="http://schemas.microsoft.com/office/drawing/2014/main" id="{09F8CE01-EAE0-7C53-4639-FE7EE3EE3FB8}"/>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669724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64132"/>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6925932" y="6145171"/>
            <a:ext cx="5453280"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Supported PSPs – APAC</a:t>
            </a:r>
          </a:p>
        </p:txBody>
      </p:sp>
      <p:sp>
        <p:nvSpPr>
          <p:cNvPr id="180" name="Speech Bubble: Rectangle 179">
            <a:extLst>
              <a:ext uri="{FF2B5EF4-FFF2-40B4-BE49-F238E27FC236}">
                <a16:creationId xmlns:a16="http://schemas.microsoft.com/office/drawing/2014/main" id="{FF79994B-A8AA-D610-42DE-56405CD81B5E}"/>
              </a:ext>
            </a:extLst>
          </p:cNvPr>
          <p:cNvSpPr/>
          <p:nvPr/>
        </p:nvSpPr>
        <p:spPr>
          <a:xfrm>
            <a:off x="2227652" y="991090"/>
            <a:ext cx="3875549" cy="4041067"/>
          </a:xfrm>
          <a:prstGeom prst="wedgeRectCallout">
            <a:avLst>
              <a:gd name="adj1" fmla="val 123272"/>
              <a:gd name="adj2" fmla="val 21099"/>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83" name="Picture 6" descr="Image result for adyen logo transparent">
            <a:extLst>
              <a:ext uri="{FF2B5EF4-FFF2-40B4-BE49-F238E27FC236}">
                <a16:creationId xmlns:a16="http://schemas.microsoft.com/office/drawing/2014/main" id="{BE42EC45-9D26-26DA-3CCA-F3587162CE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79333" y="1482735"/>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84" name="Picture 183">
            <a:extLst>
              <a:ext uri="{FF2B5EF4-FFF2-40B4-BE49-F238E27FC236}">
                <a16:creationId xmlns:a16="http://schemas.microsoft.com/office/drawing/2014/main" id="{0DA5A0EC-590E-E5A3-842A-A593C43E9937}"/>
              </a:ext>
            </a:extLst>
          </p:cNvPr>
          <p:cNvPicPr>
            <a:picLocks noChangeAspect="1"/>
          </p:cNvPicPr>
          <p:nvPr/>
        </p:nvPicPr>
        <p:blipFill>
          <a:blip r:embed="rId4"/>
          <a:stretch>
            <a:fillRect/>
          </a:stretch>
        </p:blipFill>
        <p:spPr>
          <a:xfrm>
            <a:off x="4507741" y="3199427"/>
            <a:ext cx="1094285" cy="238853"/>
          </a:xfrm>
          <a:prstGeom prst="rect">
            <a:avLst/>
          </a:prstGeom>
        </p:spPr>
      </p:pic>
      <p:pic>
        <p:nvPicPr>
          <p:cNvPr id="188" name="Picture 4" descr="Image result for global payments logo transparent">
            <a:extLst>
              <a:ext uri="{FF2B5EF4-FFF2-40B4-BE49-F238E27FC236}">
                <a16:creationId xmlns:a16="http://schemas.microsoft.com/office/drawing/2014/main" id="{8CEF19DC-D696-055C-3DEF-E3432D2A90F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93145" y="2491724"/>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024" name="Picture 4" descr="Linkly | LinkedIn">
            <a:extLst>
              <a:ext uri="{FF2B5EF4-FFF2-40B4-BE49-F238E27FC236}">
                <a16:creationId xmlns:a16="http://schemas.microsoft.com/office/drawing/2014/main" id="{3E1919BD-2E17-6510-ABA0-73991E48B5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30582" y="1551381"/>
            <a:ext cx="733293" cy="733293"/>
          </a:xfrm>
          <a:prstGeom prst="rect">
            <a:avLst/>
          </a:prstGeom>
          <a:noFill/>
          <a:extLst>
            <a:ext uri="{909E8E84-426E-40DD-AFC4-6F175D3DCCD1}">
              <a14:hiddenFill xmlns:a14="http://schemas.microsoft.com/office/drawing/2010/main">
                <a:solidFill>
                  <a:srgbClr val="FFFFFF"/>
                </a:solidFill>
              </a14:hiddenFill>
            </a:ext>
          </a:extLst>
        </p:spPr>
      </p:pic>
      <p:pic>
        <p:nvPicPr>
          <p:cNvPr id="1025" name="Picture 2" descr="Image result for unionpay merchant services logo transparent">
            <a:extLst>
              <a:ext uri="{FF2B5EF4-FFF2-40B4-BE49-F238E27FC236}">
                <a16:creationId xmlns:a16="http://schemas.microsoft.com/office/drawing/2014/main" id="{86152BFA-502C-73E6-6B90-799D9942399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11869" y="3187713"/>
            <a:ext cx="887634" cy="554771"/>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4" descr="Image result for payworks logo transparent">
            <a:extLst>
              <a:ext uri="{FF2B5EF4-FFF2-40B4-BE49-F238E27FC236}">
                <a16:creationId xmlns:a16="http://schemas.microsoft.com/office/drawing/2014/main" id="{5D705AF9-9174-E105-2AD5-9E71BB270AA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13056" y="4091679"/>
            <a:ext cx="1703512" cy="4349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8879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1000"/>
                                        <p:tgtEl>
                                          <p:spTgt spid="180"/>
                                        </p:tgtEl>
                                      </p:cBhvr>
                                    </p:animEffect>
                                  </p:childTnLst>
                                </p:cTn>
                              </p:par>
                              <p:par>
                                <p:cTn id="8" presetID="42" presetClass="entr" presetSubtype="0" fill="hold" nodeType="withEffect">
                                  <p:stCondLst>
                                    <p:cond delay="0"/>
                                  </p:stCondLst>
                                  <p:childTnLst>
                                    <p:set>
                                      <p:cBhvr>
                                        <p:cTn id="9" dur="1" fill="hold">
                                          <p:stCondLst>
                                            <p:cond delay="0"/>
                                          </p:stCondLst>
                                        </p:cTn>
                                        <p:tgtEl>
                                          <p:spTgt spid="183"/>
                                        </p:tgtEl>
                                        <p:attrNameLst>
                                          <p:attrName>style.visibility</p:attrName>
                                        </p:attrNameLst>
                                      </p:cBhvr>
                                      <p:to>
                                        <p:strVal val="visible"/>
                                      </p:to>
                                    </p:set>
                                    <p:animEffect transition="in" filter="fade">
                                      <p:cBhvr>
                                        <p:cTn id="10" dur="1000"/>
                                        <p:tgtEl>
                                          <p:spTgt spid="183"/>
                                        </p:tgtEl>
                                      </p:cBhvr>
                                    </p:animEffect>
                                    <p:anim calcmode="lin" valueType="num">
                                      <p:cBhvr>
                                        <p:cTn id="11" dur="1000" fill="hold"/>
                                        <p:tgtEl>
                                          <p:spTgt spid="183"/>
                                        </p:tgtEl>
                                        <p:attrNameLst>
                                          <p:attrName>ppt_x</p:attrName>
                                        </p:attrNameLst>
                                      </p:cBhvr>
                                      <p:tavLst>
                                        <p:tav tm="0">
                                          <p:val>
                                            <p:strVal val="#ppt_x"/>
                                          </p:val>
                                        </p:tav>
                                        <p:tav tm="100000">
                                          <p:val>
                                            <p:strVal val="#ppt_x"/>
                                          </p:val>
                                        </p:tav>
                                      </p:tavLst>
                                    </p:anim>
                                    <p:anim calcmode="lin" valueType="num">
                                      <p:cBhvr>
                                        <p:cTn id="12" dur="1000" fill="hold"/>
                                        <p:tgtEl>
                                          <p:spTgt spid="183"/>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fade">
                                      <p:cBhvr>
                                        <p:cTn id="15" dur="1000"/>
                                        <p:tgtEl>
                                          <p:spTgt spid="184"/>
                                        </p:tgtEl>
                                      </p:cBhvr>
                                    </p:animEffect>
                                    <p:anim calcmode="lin" valueType="num">
                                      <p:cBhvr>
                                        <p:cTn id="16" dur="1000" fill="hold"/>
                                        <p:tgtEl>
                                          <p:spTgt spid="184"/>
                                        </p:tgtEl>
                                        <p:attrNameLst>
                                          <p:attrName>ppt_x</p:attrName>
                                        </p:attrNameLst>
                                      </p:cBhvr>
                                      <p:tavLst>
                                        <p:tav tm="0">
                                          <p:val>
                                            <p:strVal val="#ppt_x"/>
                                          </p:val>
                                        </p:tav>
                                        <p:tav tm="100000">
                                          <p:val>
                                            <p:strVal val="#ppt_x"/>
                                          </p:val>
                                        </p:tav>
                                      </p:tavLst>
                                    </p:anim>
                                    <p:anim calcmode="lin" valueType="num">
                                      <p:cBhvr>
                                        <p:cTn id="17" dur="1000" fill="hold"/>
                                        <p:tgtEl>
                                          <p:spTgt spid="184"/>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188"/>
                                        </p:tgtEl>
                                        <p:attrNameLst>
                                          <p:attrName>style.visibility</p:attrName>
                                        </p:attrNameLst>
                                      </p:cBhvr>
                                      <p:to>
                                        <p:strVal val="visible"/>
                                      </p:to>
                                    </p:set>
                                    <p:animEffect transition="in" filter="fade">
                                      <p:cBhvr>
                                        <p:cTn id="20" dur="1000"/>
                                        <p:tgtEl>
                                          <p:spTgt spid="188"/>
                                        </p:tgtEl>
                                      </p:cBhvr>
                                    </p:animEffect>
                                    <p:anim calcmode="lin" valueType="num">
                                      <p:cBhvr>
                                        <p:cTn id="21" dur="1000" fill="hold"/>
                                        <p:tgtEl>
                                          <p:spTgt spid="188"/>
                                        </p:tgtEl>
                                        <p:attrNameLst>
                                          <p:attrName>ppt_x</p:attrName>
                                        </p:attrNameLst>
                                      </p:cBhvr>
                                      <p:tavLst>
                                        <p:tav tm="0">
                                          <p:val>
                                            <p:strVal val="#ppt_x"/>
                                          </p:val>
                                        </p:tav>
                                        <p:tav tm="100000">
                                          <p:val>
                                            <p:strVal val="#ppt_x"/>
                                          </p:val>
                                        </p:tav>
                                      </p:tavLst>
                                    </p:anim>
                                    <p:anim calcmode="lin" valueType="num">
                                      <p:cBhvr>
                                        <p:cTn id="22" dur="1000" fill="hold"/>
                                        <p:tgtEl>
                                          <p:spTgt spid="188"/>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1024"/>
                                        </p:tgtEl>
                                        <p:attrNameLst>
                                          <p:attrName>style.visibility</p:attrName>
                                        </p:attrNameLst>
                                      </p:cBhvr>
                                      <p:to>
                                        <p:strVal val="visible"/>
                                      </p:to>
                                    </p:set>
                                    <p:animEffect transition="in" filter="fade">
                                      <p:cBhvr>
                                        <p:cTn id="25" dur="1000"/>
                                        <p:tgtEl>
                                          <p:spTgt spid="1024"/>
                                        </p:tgtEl>
                                      </p:cBhvr>
                                    </p:animEffect>
                                    <p:anim calcmode="lin" valueType="num">
                                      <p:cBhvr>
                                        <p:cTn id="26" dur="1000" fill="hold"/>
                                        <p:tgtEl>
                                          <p:spTgt spid="1024"/>
                                        </p:tgtEl>
                                        <p:attrNameLst>
                                          <p:attrName>ppt_x</p:attrName>
                                        </p:attrNameLst>
                                      </p:cBhvr>
                                      <p:tavLst>
                                        <p:tav tm="0">
                                          <p:val>
                                            <p:strVal val="#ppt_x"/>
                                          </p:val>
                                        </p:tav>
                                        <p:tav tm="100000">
                                          <p:val>
                                            <p:strVal val="#ppt_x"/>
                                          </p:val>
                                        </p:tav>
                                      </p:tavLst>
                                    </p:anim>
                                    <p:anim calcmode="lin" valueType="num">
                                      <p:cBhvr>
                                        <p:cTn id="27" dur="1000" fill="hold"/>
                                        <p:tgtEl>
                                          <p:spTgt spid="1024"/>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025"/>
                                        </p:tgtEl>
                                        <p:attrNameLst>
                                          <p:attrName>style.visibility</p:attrName>
                                        </p:attrNameLst>
                                      </p:cBhvr>
                                      <p:to>
                                        <p:strVal val="visible"/>
                                      </p:to>
                                    </p:set>
                                    <p:animEffect transition="in" filter="fade">
                                      <p:cBhvr>
                                        <p:cTn id="30" dur="1000"/>
                                        <p:tgtEl>
                                          <p:spTgt spid="1025"/>
                                        </p:tgtEl>
                                      </p:cBhvr>
                                    </p:animEffect>
                                    <p:anim calcmode="lin" valueType="num">
                                      <p:cBhvr>
                                        <p:cTn id="31" dur="1000" fill="hold"/>
                                        <p:tgtEl>
                                          <p:spTgt spid="1025"/>
                                        </p:tgtEl>
                                        <p:attrNameLst>
                                          <p:attrName>ppt_x</p:attrName>
                                        </p:attrNameLst>
                                      </p:cBhvr>
                                      <p:tavLst>
                                        <p:tav tm="0">
                                          <p:val>
                                            <p:strVal val="#ppt_x"/>
                                          </p:val>
                                        </p:tav>
                                        <p:tav tm="100000">
                                          <p:val>
                                            <p:strVal val="#ppt_x"/>
                                          </p:val>
                                        </p:tav>
                                      </p:tavLst>
                                    </p:anim>
                                    <p:anim calcmode="lin" valueType="num">
                                      <p:cBhvr>
                                        <p:cTn id="32" dur="1000" fill="hold"/>
                                        <p:tgtEl>
                                          <p:spTgt spid="1025"/>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1027"/>
                                        </p:tgtEl>
                                        <p:attrNameLst>
                                          <p:attrName>style.visibility</p:attrName>
                                        </p:attrNameLst>
                                      </p:cBhvr>
                                      <p:to>
                                        <p:strVal val="visible"/>
                                      </p:to>
                                    </p:set>
                                    <p:animEffect transition="in" filter="fade">
                                      <p:cBhvr>
                                        <p:cTn id="35" dur="1000"/>
                                        <p:tgtEl>
                                          <p:spTgt spid="1027"/>
                                        </p:tgtEl>
                                      </p:cBhvr>
                                    </p:animEffect>
                                    <p:anim calcmode="lin" valueType="num">
                                      <p:cBhvr>
                                        <p:cTn id="36" dur="1000" fill="hold"/>
                                        <p:tgtEl>
                                          <p:spTgt spid="1027"/>
                                        </p:tgtEl>
                                        <p:attrNameLst>
                                          <p:attrName>ppt_x</p:attrName>
                                        </p:attrNameLst>
                                      </p:cBhvr>
                                      <p:tavLst>
                                        <p:tav tm="0">
                                          <p:val>
                                            <p:strVal val="#ppt_x"/>
                                          </p:val>
                                        </p:tav>
                                        <p:tav tm="100000">
                                          <p:val>
                                            <p:strVal val="#ppt_x"/>
                                          </p:val>
                                        </p:tav>
                                      </p:tavLst>
                                    </p:anim>
                                    <p:anim calcmode="lin" valueType="num">
                                      <p:cBhvr>
                                        <p:cTn id="37" dur="1000" fill="hold"/>
                                        <p:tgtEl>
                                          <p:spTgt spid="10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64132"/>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8875310" y="6145171"/>
            <a:ext cx="3503901"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Vision - APAC</a:t>
            </a:r>
          </a:p>
        </p:txBody>
      </p:sp>
      <p:sp>
        <p:nvSpPr>
          <p:cNvPr id="180" name="Speech Bubble: Rectangle 179">
            <a:extLst>
              <a:ext uri="{FF2B5EF4-FFF2-40B4-BE49-F238E27FC236}">
                <a16:creationId xmlns:a16="http://schemas.microsoft.com/office/drawing/2014/main" id="{FF79994B-A8AA-D610-42DE-56405CD81B5E}"/>
              </a:ext>
            </a:extLst>
          </p:cNvPr>
          <p:cNvSpPr/>
          <p:nvPr/>
        </p:nvSpPr>
        <p:spPr>
          <a:xfrm>
            <a:off x="464469" y="923446"/>
            <a:ext cx="5961158" cy="5355453"/>
          </a:xfrm>
          <a:prstGeom prst="wedgeRectCallout">
            <a:avLst>
              <a:gd name="adj1" fmla="val 92738"/>
              <a:gd name="adj2" fmla="val 4563"/>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dirty="0">
              <a:ln>
                <a:noFill/>
              </a:ln>
              <a:solidFill>
                <a:schemeClr val="tx1"/>
              </a:solidFill>
              <a:effectLst/>
              <a:uLnTx/>
              <a:uFillTx/>
              <a:latin typeface="Segoe UI"/>
              <a:ea typeface="+mn-ea"/>
              <a:cs typeface="+mn-cs"/>
            </a:endParaRPr>
          </a:p>
        </p:txBody>
      </p:sp>
      <p:pic>
        <p:nvPicPr>
          <p:cNvPr id="183" name="Picture 6" descr="Image result for adyen logo transparent">
            <a:extLst>
              <a:ext uri="{FF2B5EF4-FFF2-40B4-BE49-F238E27FC236}">
                <a16:creationId xmlns:a16="http://schemas.microsoft.com/office/drawing/2014/main" id="{BE42EC45-9D26-26DA-3CCA-F3587162CE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5366" y="1325262"/>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84" name="Picture 183">
            <a:extLst>
              <a:ext uri="{FF2B5EF4-FFF2-40B4-BE49-F238E27FC236}">
                <a16:creationId xmlns:a16="http://schemas.microsoft.com/office/drawing/2014/main" id="{0DA5A0EC-590E-E5A3-842A-A593C43E9937}"/>
              </a:ext>
            </a:extLst>
          </p:cNvPr>
          <p:cNvPicPr>
            <a:picLocks noChangeAspect="1"/>
          </p:cNvPicPr>
          <p:nvPr/>
        </p:nvPicPr>
        <p:blipFill>
          <a:blip r:embed="rId4"/>
          <a:stretch>
            <a:fillRect/>
          </a:stretch>
        </p:blipFill>
        <p:spPr>
          <a:xfrm>
            <a:off x="899511" y="3129832"/>
            <a:ext cx="1094285" cy="238853"/>
          </a:xfrm>
          <a:prstGeom prst="rect">
            <a:avLst/>
          </a:prstGeom>
        </p:spPr>
      </p:pic>
      <p:pic>
        <p:nvPicPr>
          <p:cNvPr id="188" name="Picture 4" descr="Image result for global payments logo transparent">
            <a:extLst>
              <a:ext uri="{FF2B5EF4-FFF2-40B4-BE49-F238E27FC236}">
                <a16:creationId xmlns:a16="http://schemas.microsoft.com/office/drawing/2014/main" id="{8CEF19DC-D696-055C-3DEF-E3432D2A90F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50345" y="1327292"/>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10" descr="Image result for alipay logo transparent">
            <a:extLst>
              <a:ext uri="{FF2B5EF4-FFF2-40B4-BE49-F238E27FC236}">
                <a16:creationId xmlns:a16="http://schemas.microsoft.com/office/drawing/2014/main" id="{81232ABA-EC0C-862B-EEAC-FECB7306A2A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7379" y="3009825"/>
            <a:ext cx="1146630" cy="298124"/>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2" descr="Image result for wechat pay logo transparent">
            <a:extLst>
              <a:ext uri="{FF2B5EF4-FFF2-40B4-BE49-F238E27FC236}">
                <a16:creationId xmlns:a16="http://schemas.microsoft.com/office/drawing/2014/main" id="{227B0971-55E6-C063-E88E-1314E507155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27229" y="3724709"/>
            <a:ext cx="1336458" cy="615474"/>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035">
            <a:extLst>
              <a:ext uri="{FF2B5EF4-FFF2-40B4-BE49-F238E27FC236}">
                <a16:creationId xmlns:a16="http://schemas.microsoft.com/office/drawing/2014/main" id="{DED619D0-A432-8919-9AED-C6E6504B4777}"/>
              </a:ext>
            </a:extLst>
          </p:cNvPr>
          <p:cNvPicPr>
            <a:picLocks noChangeAspect="1"/>
          </p:cNvPicPr>
          <p:nvPr/>
        </p:nvPicPr>
        <p:blipFill>
          <a:blip r:embed="rId8"/>
          <a:stretch>
            <a:fillRect/>
          </a:stretch>
        </p:blipFill>
        <p:spPr>
          <a:xfrm>
            <a:off x="4119143" y="1715664"/>
            <a:ext cx="1643272" cy="1162615"/>
          </a:xfrm>
          <a:prstGeom prst="rect">
            <a:avLst/>
          </a:prstGeom>
        </p:spPr>
      </p:pic>
      <p:pic>
        <p:nvPicPr>
          <p:cNvPr id="1033" name="Picture 1032">
            <a:extLst>
              <a:ext uri="{FF2B5EF4-FFF2-40B4-BE49-F238E27FC236}">
                <a16:creationId xmlns:a16="http://schemas.microsoft.com/office/drawing/2014/main" id="{41688F95-C87B-A1BD-0FF3-B3C7D5BF8924}"/>
              </a:ext>
            </a:extLst>
          </p:cNvPr>
          <p:cNvPicPr>
            <a:picLocks noChangeAspect="1"/>
          </p:cNvPicPr>
          <p:nvPr/>
        </p:nvPicPr>
        <p:blipFill>
          <a:blip r:embed="rId9"/>
          <a:stretch>
            <a:fillRect/>
          </a:stretch>
        </p:blipFill>
        <p:spPr>
          <a:xfrm>
            <a:off x="4539898" y="2367471"/>
            <a:ext cx="1390354" cy="1390354"/>
          </a:xfrm>
          <a:prstGeom prst="rect">
            <a:avLst/>
          </a:prstGeom>
        </p:spPr>
      </p:pic>
      <p:pic>
        <p:nvPicPr>
          <p:cNvPr id="1037" name="Picture 4" descr="Linkly | LinkedIn">
            <a:extLst>
              <a:ext uri="{FF2B5EF4-FFF2-40B4-BE49-F238E27FC236}">
                <a16:creationId xmlns:a16="http://schemas.microsoft.com/office/drawing/2014/main" id="{3F0B7A55-BD1B-CF5E-BAC4-DFBB630A81B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25229" y="1976852"/>
            <a:ext cx="733293" cy="733293"/>
          </a:xfrm>
          <a:prstGeom prst="rect">
            <a:avLst/>
          </a:prstGeom>
          <a:noFill/>
          <a:extLst>
            <a:ext uri="{909E8E84-426E-40DD-AFC4-6F175D3DCCD1}">
              <a14:hiddenFill xmlns:a14="http://schemas.microsoft.com/office/drawing/2010/main">
                <a:solidFill>
                  <a:srgbClr val="FFFFFF"/>
                </a:solidFill>
              </a14:hiddenFill>
            </a:ext>
          </a:extLst>
        </p:spPr>
      </p:pic>
      <p:pic>
        <p:nvPicPr>
          <p:cNvPr id="1039" name="Picture 1038">
            <a:extLst>
              <a:ext uri="{FF2B5EF4-FFF2-40B4-BE49-F238E27FC236}">
                <a16:creationId xmlns:a16="http://schemas.microsoft.com/office/drawing/2014/main" id="{018C4692-26B9-71FA-E5F3-442350A4BD1D}"/>
              </a:ext>
            </a:extLst>
          </p:cNvPr>
          <p:cNvPicPr>
            <a:picLocks noChangeAspect="1"/>
          </p:cNvPicPr>
          <p:nvPr/>
        </p:nvPicPr>
        <p:blipFill>
          <a:blip r:embed="rId11"/>
          <a:stretch>
            <a:fillRect/>
          </a:stretch>
        </p:blipFill>
        <p:spPr>
          <a:xfrm>
            <a:off x="4326870" y="3748728"/>
            <a:ext cx="1550276" cy="279329"/>
          </a:xfrm>
          <a:prstGeom prst="rect">
            <a:avLst/>
          </a:prstGeom>
        </p:spPr>
      </p:pic>
      <p:pic>
        <p:nvPicPr>
          <p:cNvPr id="1040" name="Picture 8" descr="Tyro Payments - Wikipedia">
            <a:extLst>
              <a:ext uri="{FF2B5EF4-FFF2-40B4-BE49-F238E27FC236}">
                <a16:creationId xmlns:a16="http://schemas.microsoft.com/office/drawing/2014/main" id="{CEE1E7E4-EDFF-9E78-3368-0B7C1FE968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13850" y="4673036"/>
            <a:ext cx="847493" cy="405161"/>
          </a:xfrm>
          <a:prstGeom prst="rect">
            <a:avLst/>
          </a:prstGeom>
          <a:noFill/>
          <a:extLst>
            <a:ext uri="{909E8E84-426E-40DD-AFC4-6F175D3DCCD1}">
              <a14:hiddenFill xmlns:a14="http://schemas.microsoft.com/office/drawing/2010/main">
                <a:solidFill>
                  <a:srgbClr val="FFFFFF"/>
                </a:solidFill>
              </a14:hiddenFill>
            </a:ext>
          </a:extLst>
        </p:spPr>
      </p:pic>
      <p:pic>
        <p:nvPicPr>
          <p:cNvPr id="1041" name="Picture 1040">
            <a:extLst>
              <a:ext uri="{FF2B5EF4-FFF2-40B4-BE49-F238E27FC236}">
                <a16:creationId xmlns:a16="http://schemas.microsoft.com/office/drawing/2014/main" id="{BE7730BA-F999-4AE3-7B17-90B267C8A31F}"/>
              </a:ext>
            </a:extLst>
          </p:cNvPr>
          <p:cNvPicPr>
            <a:picLocks noChangeAspect="1"/>
          </p:cNvPicPr>
          <p:nvPr/>
        </p:nvPicPr>
        <p:blipFill>
          <a:blip r:embed="rId13"/>
          <a:stretch>
            <a:fillRect/>
          </a:stretch>
        </p:blipFill>
        <p:spPr>
          <a:xfrm>
            <a:off x="2823564" y="3730898"/>
            <a:ext cx="1055664" cy="488890"/>
          </a:xfrm>
          <a:prstGeom prst="rect">
            <a:avLst/>
          </a:prstGeom>
        </p:spPr>
      </p:pic>
      <p:pic>
        <p:nvPicPr>
          <p:cNvPr id="1042" name="Picture 1041">
            <a:extLst>
              <a:ext uri="{FF2B5EF4-FFF2-40B4-BE49-F238E27FC236}">
                <a16:creationId xmlns:a16="http://schemas.microsoft.com/office/drawing/2014/main" id="{5BA1A6C8-90C2-00CB-D87F-69F33C1DDA4B}"/>
              </a:ext>
            </a:extLst>
          </p:cNvPr>
          <p:cNvPicPr>
            <a:picLocks noChangeAspect="1"/>
          </p:cNvPicPr>
          <p:nvPr/>
        </p:nvPicPr>
        <p:blipFill>
          <a:blip r:embed="rId14"/>
          <a:stretch>
            <a:fillRect/>
          </a:stretch>
        </p:blipFill>
        <p:spPr>
          <a:xfrm>
            <a:off x="4714481" y="4377510"/>
            <a:ext cx="716214" cy="716214"/>
          </a:xfrm>
          <a:prstGeom prst="rect">
            <a:avLst/>
          </a:prstGeom>
        </p:spPr>
      </p:pic>
      <p:pic>
        <p:nvPicPr>
          <p:cNvPr id="1043" name="Picture 4" descr="Image result for payworks logo transparent">
            <a:extLst>
              <a:ext uri="{FF2B5EF4-FFF2-40B4-BE49-F238E27FC236}">
                <a16:creationId xmlns:a16="http://schemas.microsoft.com/office/drawing/2014/main" id="{04646F75-45EE-4109-8859-BAF2B52E56BD}"/>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318202" y="4545865"/>
            <a:ext cx="1703512" cy="434972"/>
          </a:xfrm>
          <a:prstGeom prst="rect">
            <a:avLst/>
          </a:prstGeom>
          <a:noFill/>
          <a:extLst>
            <a:ext uri="{909E8E84-426E-40DD-AFC4-6F175D3DCCD1}">
              <a14:hiddenFill xmlns:a14="http://schemas.microsoft.com/office/drawing/2010/main">
                <a:solidFill>
                  <a:srgbClr val="FFFFFF"/>
                </a:solidFill>
              </a14:hiddenFill>
            </a:ext>
          </a:extLst>
        </p:spPr>
      </p:pic>
      <p:pic>
        <p:nvPicPr>
          <p:cNvPr id="1044" name="Picture 2" descr="Image result for unionpay merchant services logo transparent">
            <a:extLst>
              <a:ext uri="{FF2B5EF4-FFF2-40B4-BE49-F238E27FC236}">
                <a16:creationId xmlns:a16="http://schemas.microsoft.com/office/drawing/2014/main" id="{40FB5004-09BA-BFAC-D7C7-7D81A2DE2F4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602673" y="2021854"/>
            <a:ext cx="887634" cy="55477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mx51 | Connect Seamlessly: Payments as a Service Platform">
            <a:extLst>
              <a:ext uri="{FF2B5EF4-FFF2-40B4-BE49-F238E27FC236}">
                <a16:creationId xmlns:a16="http://schemas.microsoft.com/office/drawing/2014/main" id="{9EFFF420-4F2D-C6ED-8726-35331F358EC6}"/>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945155" y="5279610"/>
            <a:ext cx="786366" cy="436870"/>
          </a:xfrm>
          <a:prstGeom prst="rect">
            <a:avLst/>
          </a:prstGeom>
          <a:noFill/>
          <a:extLst>
            <a:ext uri="{909E8E84-426E-40DD-AFC4-6F175D3DCCD1}">
              <a14:hiddenFill xmlns:a14="http://schemas.microsoft.com/office/drawing/2010/main">
                <a:solidFill>
                  <a:srgbClr val="FFFFFF"/>
                </a:solidFill>
              </a14:hiddenFill>
            </a:ext>
          </a:extLst>
        </p:spPr>
      </p:pic>
      <p:pic>
        <p:nvPicPr>
          <p:cNvPr id="181" name="Picture 6">
            <a:extLst>
              <a:ext uri="{FF2B5EF4-FFF2-40B4-BE49-F238E27FC236}">
                <a16:creationId xmlns:a16="http://schemas.microsoft.com/office/drawing/2014/main" id="{ED196FA8-219A-2156-A2FF-59D66264147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55451" y="5498045"/>
            <a:ext cx="1158626" cy="336725"/>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aub logo – Converge ICT Solutions Inc.">
            <a:extLst>
              <a:ext uri="{FF2B5EF4-FFF2-40B4-BE49-F238E27FC236}">
                <a16:creationId xmlns:a16="http://schemas.microsoft.com/office/drawing/2014/main" id="{5C99B929-B9CD-7A77-B57E-2FB1CA866043}"/>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402346" y="5349071"/>
            <a:ext cx="1312980" cy="562705"/>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10" descr="NETS (company) - Wikiwand">
            <a:extLst>
              <a:ext uri="{FF2B5EF4-FFF2-40B4-BE49-F238E27FC236}">
                <a16:creationId xmlns:a16="http://schemas.microsoft.com/office/drawing/2014/main" id="{1BA852CE-8148-C9B6-5E44-250B9B613CD9}"/>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4849962" y="1442483"/>
            <a:ext cx="946964" cy="2496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1532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1000"/>
                                        <p:tgtEl>
                                          <p:spTgt spid="180"/>
                                        </p:tgtEl>
                                      </p:cBhvr>
                                    </p:animEffect>
                                  </p:childTnLst>
                                </p:cTn>
                              </p:par>
                              <p:par>
                                <p:cTn id="8" presetID="42" presetClass="entr" presetSubtype="0" fill="hold" nodeType="withEffect">
                                  <p:stCondLst>
                                    <p:cond delay="0"/>
                                  </p:stCondLst>
                                  <p:childTnLst>
                                    <p:set>
                                      <p:cBhvr>
                                        <p:cTn id="9" dur="1" fill="hold">
                                          <p:stCondLst>
                                            <p:cond delay="0"/>
                                          </p:stCondLst>
                                        </p:cTn>
                                        <p:tgtEl>
                                          <p:spTgt spid="183"/>
                                        </p:tgtEl>
                                        <p:attrNameLst>
                                          <p:attrName>style.visibility</p:attrName>
                                        </p:attrNameLst>
                                      </p:cBhvr>
                                      <p:to>
                                        <p:strVal val="visible"/>
                                      </p:to>
                                    </p:set>
                                    <p:animEffect transition="in" filter="fade">
                                      <p:cBhvr>
                                        <p:cTn id="10" dur="1000"/>
                                        <p:tgtEl>
                                          <p:spTgt spid="183"/>
                                        </p:tgtEl>
                                      </p:cBhvr>
                                    </p:animEffect>
                                    <p:anim calcmode="lin" valueType="num">
                                      <p:cBhvr>
                                        <p:cTn id="11" dur="1000" fill="hold"/>
                                        <p:tgtEl>
                                          <p:spTgt spid="183"/>
                                        </p:tgtEl>
                                        <p:attrNameLst>
                                          <p:attrName>ppt_x</p:attrName>
                                        </p:attrNameLst>
                                      </p:cBhvr>
                                      <p:tavLst>
                                        <p:tav tm="0">
                                          <p:val>
                                            <p:strVal val="#ppt_x"/>
                                          </p:val>
                                        </p:tav>
                                        <p:tav tm="100000">
                                          <p:val>
                                            <p:strVal val="#ppt_x"/>
                                          </p:val>
                                        </p:tav>
                                      </p:tavLst>
                                    </p:anim>
                                    <p:anim calcmode="lin" valueType="num">
                                      <p:cBhvr>
                                        <p:cTn id="12" dur="1000" fill="hold"/>
                                        <p:tgtEl>
                                          <p:spTgt spid="183"/>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fade">
                                      <p:cBhvr>
                                        <p:cTn id="15" dur="1000"/>
                                        <p:tgtEl>
                                          <p:spTgt spid="184"/>
                                        </p:tgtEl>
                                      </p:cBhvr>
                                    </p:animEffect>
                                    <p:anim calcmode="lin" valueType="num">
                                      <p:cBhvr>
                                        <p:cTn id="16" dur="1000" fill="hold"/>
                                        <p:tgtEl>
                                          <p:spTgt spid="184"/>
                                        </p:tgtEl>
                                        <p:attrNameLst>
                                          <p:attrName>ppt_x</p:attrName>
                                        </p:attrNameLst>
                                      </p:cBhvr>
                                      <p:tavLst>
                                        <p:tav tm="0">
                                          <p:val>
                                            <p:strVal val="#ppt_x"/>
                                          </p:val>
                                        </p:tav>
                                        <p:tav tm="100000">
                                          <p:val>
                                            <p:strVal val="#ppt_x"/>
                                          </p:val>
                                        </p:tav>
                                      </p:tavLst>
                                    </p:anim>
                                    <p:anim calcmode="lin" valueType="num">
                                      <p:cBhvr>
                                        <p:cTn id="17" dur="1000" fill="hold"/>
                                        <p:tgtEl>
                                          <p:spTgt spid="184"/>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188"/>
                                        </p:tgtEl>
                                        <p:attrNameLst>
                                          <p:attrName>style.visibility</p:attrName>
                                        </p:attrNameLst>
                                      </p:cBhvr>
                                      <p:to>
                                        <p:strVal val="visible"/>
                                      </p:to>
                                    </p:set>
                                    <p:animEffect transition="in" filter="fade">
                                      <p:cBhvr>
                                        <p:cTn id="20" dur="1000"/>
                                        <p:tgtEl>
                                          <p:spTgt spid="188"/>
                                        </p:tgtEl>
                                      </p:cBhvr>
                                    </p:animEffect>
                                    <p:anim calcmode="lin" valueType="num">
                                      <p:cBhvr>
                                        <p:cTn id="21" dur="1000" fill="hold"/>
                                        <p:tgtEl>
                                          <p:spTgt spid="188"/>
                                        </p:tgtEl>
                                        <p:attrNameLst>
                                          <p:attrName>ppt_x</p:attrName>
                                        </p:attrNameLst>
                                      </p:cBhvr>
                                      <p:tavLst>
                                        <p:tav tm="0">
                                          <p:val>
                                            <p:strVal val="#ppt_x"/>
                                          </p:val>
                                        </p:tav>
                                        <p:tav tm="100000">
                                          <p:val>
                                            <p:strVal val="#ppt_x"/>
                                          </p:val>
                                        </p:tav>
                                      </p:tavLst>
                                    </p:anim>
                                    <p:anim calcmode="lin" valueType="num">
                                      <p:cBhvr>
                                        <p:cTn id="22" dur="1000" fill="hold"/>
                                        <p:tgtEl>
                                          <p:spTgt spid="188"/>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1030"/>
                                        </p:tgtEl>
                                        <p:attrNameLst>
                                          <p:attrName>style.visibility</p:attrName>
                                        </p:attrNameLst>
                                      </p:cBhvr>
                                      <p:to>
                                        <p:strVal val="visible"/>
                                      </p:to>
                                    </p:set>
                                    <p:animEffect transition="in" filter="fade">
                                      <p:cBhvr>
                                        <p:cTn id="25" dur="1000"/>
                                        <p:tgtEl>
                                          <p:spTgt spid="1030"/>
                                        </p:tgtEl>
                                      </p:cBhvr>
                                    </p:animEffect>
                                    <p:anim calcmode="lin" valueType="num">
                                      <p:cBhvr>
                                        <p:cTn id="26" dur="1000" fill="hold"/>
                                        <p:tgtEl>
                                          <p:spTgt spid="1030"/>
                                        </p:tgtEl>
                                        <p:attrNameLst>
                                          <p:attrName>ppt_x</p:attrName>
                                        </p:attrNameLst>
                                      </p:cBhvr>
                                      <p:tavLst>
                                        <p:tav tm="0">
                                          <p:val>
                                            <p:strVal val="#ppt_x"/>
                                          </p:val>
                                        </p:tav>
                                        <p:tav tm="100000">
                                          <p:val>
                                            <p:strVal val="#ppt_x"/>
                                          </p:val>
                                        </p:tav>
                                      </p:tavLst>
                                    </p:anim>
                                    <p:anim calcmode="lin" valueType="num">
                                      <p:cBhvr>
                                        <p:cTn id="27" dur="1000" fill="hold"/>
                                        <p:tgtEl>
                                          <p:spTgt spid="1030"/>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034"/>
                                        </p:tgtEl>
                                        <p:attrNameLst>
                                          <p:attrName>style.visibility</p:attrName>
                                        </p:attrNameLst>
                                      </p:cBhvr>
                                      <p:to>
                                        <p:strVal val="visible"/>
                                      </p:to>
                                    </p:set>
                                    <p:animEffect transition="in" filter="fade">
                                      <p:cBhvr>
                                        <p:cTn id="30" dur="1000"/>
                                        <p:tgtEl>
                                          <p:spTgt spid="1034"/>
                                        </p:tgtEl>
                                      </p:cBhvr>
                                    </p:animEffect>
                                    <p:anim calcmode="lin" valueType="num">
                                      <p:cBhvr>
                                        <p:cTn id="31" dur="1000" fill="hold"/>
                                        <p:tgtEl>
                                          <p:spTgt spid="1034"/>
                                        </p:tgtEl>
                                        <p:attrNameLst>
                                          <p:attrName>ppt_x</p:attrName>
                                        </p:attrNameLst>
                                      </p:cBhvr>
                                      <p:tavLst>
                                        <p:tav tm="0">
                                          <p:val>
                                            <p:strVal val="#ppt_x"/>
                                          </p:val>
                                        </p:tav>
                                        <p:tav tm="100000">
                                          <p:val>
                                            <p:strVal val="#ppt_x"/>
                                          </p:val>
                                        </p:tav>
                                      </p:tavLst>
                                    </p:anim>
                                    <p:anim calcmode="lin" valueType="num">
                                      <p:cBhvr>
                                        <p:cTn id="32" dur="1000" fill="hold"/>
                                        <p:tgtEl>
                                          <p:spTgt spid="103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1036"/>
                                        </p:tgtEl>
                                        <p:attrNameLst>
                                          <p:attrName>style.visibility</p:attrName>
                                        </p:attrNameLst>
                                      </p:cBhvr>
                                      <p:to>
                                        <p:strVal val="visible"/>
                                      </p:to>
                                    </p:set>
                                    <p:animEffect transition="in" filter="fade">
                                      <p:cBhvr>
                                        <p:cTn id="35" dur="1000"/>
                                        <p:tgtEl>
                                          <p:spTgt spid="1036"/>
                                        </p:tgtEl>
                                      </p:cBhvr>
                                    </p:animEffect>
                                    <p:anim calcmode="lin" valueType="num">
                                      <p:cBhvr>
                                        <p:cTn id="36" dur="1000" fill="hold"/>
                                        <p:tgtEl>
                                          <p:spTgt spid="1036"/>
                                        </p:tgtEl>
                                        <p:attrNameLst>
                                          <p:attrName>ppt_x</p:attrName>
                                        </p:attrNameLst>
                                      </p:cBhvr>
                                      <p:tavLst>
                                        <p:tav tm="0">
                                          <p:val>
                                            <p:strVal val="#ppt_x"/>
                                          </p:val>
                                        </p:tav>
                                        <p:tav tm="100000">
                                          <p:val>
                                            <p:strVal val="#ppt_x"/>
                                          </p:val>
                                        </p:tav>
                                      </p:tavLst>
                                    </p:anim>
                                    <p:anim calcmode="lin" valueType="num">
                                      <p:cBhvr>
                                        <p:cTn id="37" dur="1000" fill="hold"/>
                                        <p:tgtEl>
                                          <p:spTgt spid="1036"/>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1033"/>
                                        </p:tgtEl>
                                        <p:attrNameLst>
                                          <p:attrName>style.visibility</p:attrName>
                                        </p:attrNameLst>
                                      </p:cBhvr>
                                      <p:to>
                                        <p:strVal val="visible"/>
                                      </p:to>
                                    </p:set>
                                    <p:animEffect transition="in" filter="fade">
                                      <p:cBhvr>
                                        <p:cTn id="40" dur="1000"/>
                                        <p:tgtEl>
                                          <p:spTgt spid="1033"/>
                                        </p:tgtEl>
                                      </p:cBhvr>
                                    </p:animEffect>
                                    <p:anim calcmode="lin" valueType="num">
                                      <p:cBhvr>
                                        <p:cTn id="41" dur="1000" fill="hold"/>
                                        <p:tgtEl>
                                          <p:spTgt spid="1033"/>
                                        </p:tgtEl>
                                        <p:attrNameLst>
                                          <p:attrName>ppt_x</p:attrName>
                                        </p:attrNameLst>
                                      </p:cBhvr>
                                      <p:tavLst>
                                        <p:tav tm="0">
                                          <p:val>
                                            <p:strVal val="#ppt_x"/>
                                          </p:val>
                                        </p:tav>
                                        <p:tav tm="100000">
                                          <p:val>
                                            <p:strVal val="#ppt_x"/>
                                          </p:val>
                                        </p:tav>
                                      </p:tavLst>
                                    </p:anim>
                                    <p:anim calcmode="lin" valueType="num">
                                      <p:cBhvr>
                                        <p:cTn id="42" dur="1000" fill="hold"/>
                                        <p:tgtEl>
                                          <p:spTgt spid="1033"/>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1037"/>
                                        </p:tgtEl>
                                        <p:attrNameLst>
                                          <p:attrName>style.visibility</p:attrName>
                                        </p:attrNameLst>
                                      </p:cBhvr>
                                      <p:to>
                                        <p:strVal val="visible"/>
                                      </p:to>
                                    </p:set>
                                    <p:animEffect transition="in" filter="fade">
                                      <p:cBhvr>
                                        <p:cTn id="45" dur="1000"/>
                                        <p:tgtEl>
                                          <p:spTgt spid="1037"/>
                                        </p:tgtEl>
                                      </p:cBhvr>
                                    </p:animEffect>
                                    <p:anim calcmode="lin" valueType="num">
                                      <p:cBhvr>
                                        <p:cTn id="46" dur="1000" fill="hold"/>
                                        <p:tgtEl>
                                          <p:spTgt spid="1037"/>
                                        </p:tgtEl>
                                        <p:attrNameLst>
                                          <p:attrName>ppt_x</p:attrName>
                                        </p:attrNameLst>
                                      </p:cBhvr>
                                      <p:tavLst>
                                        <p:tav tm="0">
                                          <p:val>
                                            <p:strVal val="#ppt_x"/>
                                          </p:val>
                                        </p:tav>
                                        <p:tav tm="100000">
                                          <p:val>
                                            <p:strVal val="#ppt_x"/>
                                          </p:val>
                                        </p:tav>
                                      </p:tavLst>
                                    </p:anim>
                                    <p:anim calcmode="lin" valueType="num">
                                      <p:cBhvr>
                                        <p:cTn id="47" dur="1000" fill="hold"/>
                                        <p:tgtEl>
                                          <p:spTgt spid="1037"/>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1040"/>
                                        </p:tgtEl>
                                        <p:attrNameLst>
                                          <p:attrName>style.visibility</p:attrName>
                                        </p:attrNameLst>
                                      </p:cBhvr>
                                      <p:to>
                                        <p:strVal val="visible"/>
                                      </p:to>
                                    </p:set>
                                    <p:animEffect transition="in" filter="fade">
                                      <p:cBhvr>
                                        <p:cTn id="50" dur="1000"/>
                                        <p:tgtEl>
                                          <p:spTgt spid="1040"/>
                                        </p:tgtEl>
                                      </p:cBhvr>
                                    </p:animEffect>
                                    <p:anim calcmode="lin" valueType="num">
                                      <p:cBhvr>
                                        <p:cTn id="51" dur="1000" fill="hold"/>
                                        <p:tgtEl>
                                          <p:spTgt spid="1040"/>
                                        </p:tgtEl>
                                        <p:attrNameLst>
                                          <p:attrName>ppt_x</p:attrName>
                                        </p:attrNameLst>
                                      </p:cBhvr>
                                      <p:tavLst>
                                        <p:tav tm="0">
                                          <p:val>
                                            <p:strVal val="#ppt_x"/>
                                          </p:val>
                                        </p:tav>
                                        <p:tav tm="100000">
                                          <p:val>
                                            <p:strVal val="#ppt_x"/>
                                          </p:val>
                                        </p:tav>
                                      </p:tavLst>
                                    </p:anim>
                                    <p:anim calcmode="lin" valueType="num">
                                      <p:cBhvr>
                                        <p:cTn id="52" dur="1000" fill="hold"/>
                                        <p:tgtEl>
                                          <p:spTgt spid="1040"/>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041"/>
                                        </p:tgtEl>
                                        <p:attrNameLst>
                                          <p:attrName>style.visibility</p:attrName>
                                        </p:attrNameLst>
                                      </p:cBhvr>
                                      <p:to>
                                        <p:strVal val="visible"/>
                                      </p:to>
                                    </p:set>
                                    <p:animEffect transition="in" filter="fade">
                                      <p:cBhvr>
                                        <p:cTn id="55" dur="1000"/>
                                        <p:tgtEl>
                                          <p:spTgt spid="1041"/>
                                        </p:tgtEl>
                                      </p:cBhvr>
                                    </p:animEffect>
                                    <p:anim calcmode="lin" valueType="num">
                                      <p:cBhvr>
                                        <p:cTn id="56" dur="1000" fill="hold"/>
                                        <p:tgtEl>
                                          <p:spTgt spid="1041"/>
                                        </p:tgtEl>
                                        <p:attrNameLst>
                                          <p:attrName>ppt_x</p:attrName>
                                        </p:attrNameLst>
                                      </p:cBhvr>
                                      <p:tavLst>
                                        <p:tav tm="0">
                                          <p:val>
                                            <p:strVal val="#ppt_x"/>
                                          </p:val>
                                        </p:tav>
                                        <p:tav tm="100000">
                                          <p:val>
                                            <p:strVal val="#ppt_x"/>
                                          </p:val>
                                        </p:tav>
                                      </p:tavLst>
                                    </p:anim>
                                    <p:anim calcmode="lin" valueType="num">
                                      <p:cBhvr>
                                        <p:cTn id="57" dur="1000" fill="hold"/>
                                        <p:tgtEl>
                                          <p:spTgt spid="1041"/>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039"/>
                                        </p:tgtEl>
                                        <p:attrNameLst>
                                          <p:attrName>style.visibility</p:attrName>
                                        </p:attrNameLst>
                                      </p:cBhvr>
                                      <p:to>
                                        <p:strVal val="visible"/>
                                      </p:to>
                                    </p:set>
                                    <p:animEffect transition="in" filter="fade">
                                      <p:cBhvr>
                                        <p:cTn id="60" dur="1000"/>
                                        <p:tgtEl>
                                          <p:spTgt spid="1039"/>
                                        </p:tgtEl>
                                      </p:cBhvr>
                                    </p:animEffect>
                                    <p:anim calcmode="lin" valueType="num">
                                      <p:cBhvr>
                                        <p:cTn id="61" dur="1000" fill="hold"/>
                                        <p:tgtEl>
                                          <p:spTgt spid="1039"/>
                                        </p:tgtEl>
                                        <p:attrNameLst>
                                          <p:attrName>ppt_x</p:attrName>
                                        </p:attrNameLst>
                                      </p:cBhvr>
                                      <p:tavLst>
                                        <p:tav tm="0">
                                          <p:val>
                                            <p:strVal val="#ppt_x"/>
                                          </p:val>
                                        </p:tav>
                                        <p:tav tm="100000">
                                          <p:val>
                                            <p:strVal val="#ppt_x"/>
                                          </p:val>
                                        </p:tav>
                                      </p:tavLst>
                                    </p:anim>
                                    <p:anim calcmode="lin" valueType="num">
                                      <p:cBhvr>
                                        <p:cTn id="62" dur="1000" fill="hold"/>
                                        <p:tgtEl>
                                          <p:spTgt spid="1039"/>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1042"/>
                                        </p:tgtEl>
                                        <p:attrNameLst>
                                          <p:attrName>style.visibility</p:attrName>
                                        </p:attrNameLst>
                                      </p:cBhvr>
                                      <p:to>
                                        <p:strVal val="visible"/>
                                      </p:to>
                                    </p:set>
                                    <p:animEffect transition="in" filter="fade">
                                      <p:cBhvr>
                                        <p:cTn id="65" dur="1000"/>
                                        <p:tgtEl>
                                          <p:spTgt spid="1042"/>
                                        </p:tgtEl>
                                      </p:cBhvr>
                                    </p:animEffect>
                                    <p:anim calcmode="lin" valueType="num">
                                      <p:cBhvr>
                                        <p:cTn id="66" dur="1000" fill="hold"/>
                                        <p:tgtEl>
                                          <p:spTgt spid="1042"/>
                                        </p:tgtEl>
                                        <p:attrNameLst>
                                          <p:attrName>ppt_x</p:attrName>
                                        </p:attrNameLst>
                                      </p:cBhvr>
                                      <p:tavLst>
                                        <p:tav tm="0">
                                          <p:val>
                                            <p:strVal val="#ppt_x"/>
                                          </p:val>
                                        </p:tav>
                                        <p:tav tm="100000">
                                          <p:val>
                                            <p:strVal val="#ppt_x"/>
                                          </p:val>
                                        </p:tav>
                                      </p:tavLst>
                                    </p:anim>
                                    <p:anim calcmode="lin" valueType="num">
                                      <p:cBhvr>
                                        <p:cTn id="67" dur="1000" fill="hold"/>
                                        <p:tgtEl>
                                          <p:spTgt spid="1042"/>
                                        </p:tgtEl>
                                        <p:attrNameLst>
                                          <p:attrName>ppt_y</p:attrName>
                                        </p:attrNameLst>
                                      </p:cBhvr>
                                      <p:tavLst>
                                        <p:tav tm="0">
                                          <p:val>
                                            <p:strVal val="#ppt_y+.1"/>
                                          </p:val>
                                        </p:tav>
                                        <p:tav tm="100000">
                                          <p:val>
                                            <p:strVal val="#ppt_y"/>
                                          </p:val>
                                        </p:tav>
                                      </p:tavLst>
                                    </p:anim>
                                  </p:childTnLst>
                                </p:cTn>
                              </p:par>
                              <p:par>
                                <p:cTn id="68" presetID="42" presetClass="entr" presetSubtype="0" fill="hold" nodeType="withEffect">
                                  <p:stCondLst>
                                    <p:cond delay="0"/>
                                  </p:stCondLst>
                                  <p:childTnLst>
                                    <p:set>
                                      <p:cBhvr>
                                        <p:cTn id="69" dur="1" fill="hold">
                                          <p:stCondLst>
                                            <p:cond delay="0"/>
                                          </p:stCondLst>
                                        </p:cTn>
                                        <p:tgtEl>
                                          <p:spTgt spid="1043"/>
                                        </p:tgtEl>
                                        <p:attrNameLst>
                                          <p:attrName>style.visibility</p:attrName>
                                        </p:attrNameLst>
                                      </p:cBhvr>
                                      <p:to>
                                        <p:strVal val="visible"/>
                                      </p:to>
                                    </p:set>
                                    <p:animEffect transition="in" filter="fade">
                                      <p:cBhvr>
                                        <p:cTn id="70" dur="1000"/>
                                        <p:tgtEl>
                                          <p:spTgt spid="1043"/>
                                        </p:tgtEl>
                                      </p:cBhvr>
                                    </p:animEffect>
                                    <p:anim calcmode="lin" valueType="num">
                                      <p:cBhvr>
                                        <p:cTn id="71" dur="1000" fill="hold"/>
                                        <p:tgtEl>
                                          <p:spTgt spid="1043"/>
                                        </p:tgtEl>
                                        <p:attrNameLst>
                                          <p:attrName>ppt_x</p:attrName>
                                        </p:attrNameLst>
                                      </p:cBhvr>
                                      <p:tavLst>
                                        <p:tav tm="0">
                                          <p:val>
                                            <p:strVal val="#ppt_x"/>
                                          </p:val>
                                        </p:tav>
                                        <p:tav tm="100000">
                                          <p:val>
                                            <p:strVal val="#ppt_x"/>
                                          </p:val>
                                        </p:tav>
                                      </p:tavLst>
                                    </p:anim>
                                    <p:anim calcmode="lin" valueType="num">
                                      <p:cBhvr>
                                        <p:cTn id="72" dur="1000" fill="hold"/>
                                        <p:tgtEl>
                                          <p:spTgt spid="1043"/>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1044"/>
                                        </p:tgtEl>
                                        <p:attrNameLst>
                                          <p:attrName>style.visibility</p:attrName>
                                        </p:attrNameLst>
                                      </p:cBhvr>
                                      <p:to>
                                        <p:strVal val="visible"/>
                                      </p:to>
                                    </p:set>
                                    <p:animEffect transition="in" filter="fade">
                                      <p:cBhvr>
                                        <p:cTn id="75" dur="1000"/>
                                        <p:tgtEl>
                                          <p:spTgt spid="1044"/>
                                        </p:tgtEl>
                                      </p:cBhvr>
                                    </p:animEffect>
                                    <p:anim calcmode="lin" valueType="num">
                                      <p:cBhvr>
                                        <p:cTn id="76" dur="1000" fill="hold"/>
                                        <p:tgtEl>
                                          <p:spTgt spid="1044"/>
                                        </p:tgtEl>
                                        <p:attrNameLst>
                                          <p:attrName>ppt_x</p:attrName>
                                        </p:attrNameLst>
                                      </p:cBhvr>
                                      <p:tavLst>
                                        <p:tav tm="0">
                                          <p:val>
                                            <p:strVal val="#ppt_x"/>
                                          </p:val>
                                        </p:tav>
                                        <p:tav tm="100000">
                                          <p:val>
                                            <p:strVal val="#ppt_x"/>
                                          </p:val>
                                        </p:tav>
                                      </p:tavLst>
                                    </p:anim>
                                    <p:anim calcmode="lin" valueType="num">
                                      <p:cBhvr>
                                        <p:cTn id="77" dur="1000" fill="hold"/>
                                        <p:tgtEl>
                                          <p:spTgt spid="1044"/>
                                        </p:tgtEl>
                                        <p:attrNameLst>
                                          <p:attrName>ppt_y</p:attrName>
                                        </p:attrNameLst>
                                      </p:cBhvr>
                                      <p:tavLst>
                                        <p:tav tm="0">
                                          <p:val>
                                            <p:strVal val="#ppt_y+.1"/>
                                          </p:val>
                                        </p:tav>
                                        <p:tav tm="100000">
                                          <p:val>
                                            <p:strVal val="#ppt_y"/>
                                          </p:val>
                                        </p:tav>
                                      </p:tavLst>
                                    </p:anim>
                                  </p:childTnLst>
                                </p:cTn>
                              </p:par>
                              <p:par>
                                <p:cTn id="78" presetID="42" presetClass="entr" presetSubtype="0" fill="hold" nodeType="withEffect">
                                  <p:stCondLst>
                                    <p:cond delay="0"/>
                                  </p:stCondLst>
                                  <p:childTnLst>
                                    <p:set>
                                      <p:cBhvr>
                                        <p:cTn id="79" dur="1" fill="hold">
                                          <p:stCondLst>
                                            <p:cond delay="0"/>
                                          </p:stCondLst>
                                        </p:cTn>
                                        <p:tgtEl>
                                          <p:spTgt spid="181"/>
                                        </p:tgtEl>
                                        <p:attrNameLst>
                                          <p:attrName>style.visibility</p:attrName>
                                        </p:attrNameLst>
                                      </p:cBhvr>
                                      <p:to>
                                        <p:strVal val="visible"/>
                                      </p:to>
                                    </p:set>
                                    <p:animEffect transition="in" filter="fade">
                                      <p:cBhvr>
                                        <p:cTn id="80" dur="1000"/>
                                        <p:tgtEl>
                                          <p:spTgt spid="181"/>
                                        </p:tgtEl>
                                      </p:cBhvr>
                                    </p:animEffect>
                                    <p:anim calcmode="lin" valueType="num">
                                      <p:cBhvr>
                                        <p:cTn id="81" dur="1000" fill="hold"/>
                                        <p:tgtEl>
                                          <p:spTgt spid="181"/>
                                        </p:tgtEl>
                                        <p:attrNameLst>
                                          <p:attrName>ppt_x</p:attrName>
                                        </p:attrNameLst>
                                      </p:cBhvr>
                                      <p:tavLst>
                                        <p:tav tm="0">
                                          <p:val>
                                            <p:strVal val="#ppt_x"/>
                                          </p:val>
                                        </p:tav>
                                        <p:tav tm="100000">
                                          <p:val>
                                            <p:strVal val="#ppt_x"/>
                                          </p:val>
                                        </p:tav>
                                      </p:tavLst>
                                    </p:anim>
                                    <p:anim calcmode="lin" valueType="num">
                                      <p:cBhvr>
                                        <p:cTn id="82" dur="1000" fill="hold"/>
                                        <p:tgtEl>
                                          <p:spTgt spid="181"/>
                                        </p:tgtEl>
                                        <p:attrNameLst>
                                          <p:attrName>ppt_y</p:attrName>
                                        </p:attrNameLst>
                                      </p:cBhvr>
                                      <p:tavLst>
                                        <p:tav tm="0">
                                          <p:val>
                                            <p:strVal val="#ppt_y+.1"/>
                                          </p:val>
                                        </p:tav>
                                        <p:tav tm="100000">
                                          <p:val>
                                            <p:strVal val="#ppt_y"/>
                                          </p:val>
                                        </p:tav>
                                      </p:tavLst>
                                    </p:anim>
                                  </p:childTnLst>
                                </p:cTn>
                              </p:par>
                              <p:par>
                                <p:cTn id="83" presetID="42" presetClass="entr" presetSubtype="0" fill="hold" nodeType="withEffect">
                                  <p:stCondLst>
                                    <p:cond delay="0"/>
                                  </p:stCondLst>
                                  <p:childTnLst>
                                    <p:set>
                                      <p:cBhvr>
                                        <p:cTn id="84" dur="1" fill="hold">
                                          <p:stCondLst>
                                            <p:cond delay="0"/>
                                          </p:stCondLst>
                                        </p:cTn>
                                        <p:tgtEl>
                                          <p:spTgt spid="1028"/>
                                        </p:tgtEl>
                                        <p:attrNameLst>
                                          <p:attrName>style.visibility</p:attrName>
                                        </p:attrNameLst>
                                      </p:cBhvr>
                                      <p:to>
                                        <p:strVal val="visible"/>
                                      </p:to>
                                    </p:set>
                                    <p:animEffect transition="in" filter="fade">
                                      <p:cBhvr>
                                        <p:cTn id="85" dur="1000"/>
                                        <p:tgtEl>
                                          <p:spTgt spid="1028"/>
                                        </p:tgtEl>
                                      </p:cBhvr>
                                    </p:animEffect>
                                    <p:anim calcmode="lin" valueType="num">
                                      <p:cBhvr>
                                        <p:cTn id="86" dur="1000" fill="hold"/>
                                        <p:tgtEl>
                                          <p:spTgt spid="1028"/>
                                        </p:tgtEl>
                                        <p:attrNameLst>
                                          <p:attrName>ppt_x</p:attrName>
                                        </p:attrNameLst>
                                      </p:cBhvr>
                                      <p:tavLst>
                                        <p:tav tm="0">
                                          <p:val>
                                            <p:strVal val="#ppt_x"/>
                                          </p:val>
                                        </p:tav>
                                        <p:tav tm="100000">
                                          <p:val>
                                            <p:strVal val="#ppt_x"/>
                                          </p:val>
                                        </p:tav>
                                      </p:tavLst>
                                    </p:anim>
                                    <p:anim calcmode="lin" valueType="num">
                                      <p:cBhvr>
                                        <p:cTn id="87" dur="1000" fill="hold"/>
                                        <p:tgtEl>
                                          <p:spTgt spid="1028"/>
                                        </p:tgtEl>
                                        <p:attrNameLst>
                                          <p:attrName>ppt_y</p:attrName>
                                        </p:attrNameLst>
                                      </p:cBhvr>
                                      <p:tavLst>
                                        <p:tav tm="0">
                                          <p:val>
                                            <p:strVal val="#ppt_y+.1"/>
                                          </p:val>
                                        </p:tav>
                                        <p:tav tm="100000">
                                          <p:val>
                                            <p:strVal val="#ppt_y"/>
                                          </p:val>
                                        </p:tav>
                                      </p:tavLst>
                                    </p:anim>
                                  </p:childTnLst>
                                </p:cTn>
                              </p:par>
                              <p:par>
                                <p:cTn id="88" presetID="42" presetClass="entr" presetSubtype="0" fill="hold" nodeType="withEffect">
                                  <p:stCondLst>
                                    <p:cond delay="0"/>
                                  </p:stCondLst>
                                  <p:childTnLst>
                                    <p:set>
                                      <p:cBhvr>
                                        <p:cTn id="89" dur="1" fill="hold">
                                          <p:stCondLst>
                                            <p:cond delay="0"/>
                                          </p:stCondLst>
                                        </p:cTn>
                                        <p:tgtEl>
                                          <p:spTgt spid="1032"/>
                                        </p:tgtEl>
                                        <p:attrNameLst>
                                          <p:attrName>style.visibility</p:attrName>
                                        </p:attrNameLst>
                                      </p:cBhvr>
                                      <p:to>
                                        <p:strVal val="visible"/>
                                      </p:to>
                                    </p:set>
                                    <p:animEffect transition="in" filter="fade">
                                      <p:cBhvr>
                                        <p:cTn id="90" dur="1000"/>
                                        <p:tgtEl>
                                          <p:spTgt spid="1032"/>
                                        </p:tgtEl>
                                      </p:cBhvr>
                                    </p:animEffect>
                                    <p:anim calcmode="lin" valueType="num">
                                      <p:cBhvr>
                                        <p:cTn id="91" dur="1000" fill="hold"/>
                                        <p:tgtEl>
                                          <p:spTgt spid="1032"/>
                                        </p:tgtEl>
                                        <p:attrNameLst>
                                          <p:attrName>ppt_x</p:attrName>
                                        </p:attrNameLst>
                                      </p:cBhvr>
                                      <p:tavLst>
                                        <p:tav tm="0">
                                          <p:val>
                                            <p:strVal val="#ppt_x"/>
                                          </p:val>
                                        </p:tav>
                                        <p:tav tm="100000">
                                          <p:val>
                                            <p:strVal val="#ppt_x"/>
                                          </p:val>
                                        </p:tav>
                                      </p:tavLst>
                                    </p:anim>
                                    <p:anim calcmode="lin" valueType="num">
                                      <p:cBhvr>
                                        <p:cTn id="92" dur="1000" fill="hold"/>
                                        <p:tgtEl>
                                          <p:spTgt spid="1032"/>
                                        </p:tgtEl>
                                        <p:attrNameLst>
                                          <p:attrName>ppt_y</p:attrName>
                                        </p:attrNameLst>
                                      </p:cBhvr>
                                      <p:tavLst>
                                        <p:tav tm="0">
                                          <p:val>
                                            <p:strVal val="#ppt_y+.1"/>
                                          </p:val>
                                        </p:tav>
                                        <p:tav tm="100000">
                                          <p:val>
                                            <p:strVal val="#ppt_y"/>
                                          </p:val>
                                        </p:tav>
                                      </p:tavLst>
                                    </p:anim>
                                  </p:childTnLst>
                                </p:cTn>
                              </p:par>
                              <p:par>
                                <p:cTn id="93" presetID="42" presetClass="entr" presetSubtype="0" fill="hold" nodeType="withEffect">
                                  <p:stCondLst>
                                    <p:cond delay="0"/>
                                  </p:stCondLst>
                                  <p:childTnLst>
                                    <p:set>
                                      <p:cBhvr>
                                        <p:cTn id="94" dur="1" fill="hold">
                                          <p:stCondLst>
                                            <p:cond delay="0"/>
                                          </p:stCondLst>
                                        </p:cTn>
                                        <p:tgtEl>
                                          <p:spTgt spid="182"/>
                                        </p:tgtEl>
                                        <p:attrNameLst>
                                          <p:attrName>style.visibility</p:attrName>
                                        </p:attrNameLst>
                                      </p:cBhvr>
                                      <p:to>
                                        <p:strVal val="visible"/>
                                      </p:to>
                                    </p:set>
                                    <p:animEffect transition="in" filter="fade">
                                      <p:cBhvr>
                                        <p:cTn id="95" dur="1000"/>
                                        <p:tgtEl>
                                          <p:spTgt spid="182"/>
                                        </p:tgtEl>
                                      </p:cBhvr>
                                    </p:animEffect>
                                    <p:anim calcmode="lin" valueType="num">
                                      <p:cBhvr>
                                        <p:cTn id="96" dur="1000" fill="hold"/>
                                        <p:tgtEl>
                                          <p:spTgt spid="182"/>
                                        </p:tgtEl>
                                        <p:attrNameLst>
                                          <p:attrName>ppt_x</p:attrName>
                                        </p:attrNameLst>
                                      </p:cBhvr>
                                      <p:tavLst>
                                        <p:tav tm="0">
                                          <p:val>
                                            <p:strVal val="#ppt_x"/>
                                          </p:val>
                                        </p:tav>
                                        <p:tav tm="100000">
                                          <p:val>
                                            <p:strVal val="#ppt_x"/>
                                          </p:val>
                                        </p:tav>
                                      </p:tavLst>
                                    </p:anim>
                                    <p:anim calcmode="lin" valueType="num">
                                      <p:cBhvr>
                                        <p:cTn id="97" dur="1000" fill="hold"/>
                                        <p:tgtEl>
                                          <p:spTgt spid="1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picture containing person, indoor&#10;&#10;Description automatically generated">
            <a:extLst>
              <a:ext uri="{FF2B5EF4-FFF2-40B4-BE49-F238E27FC236}">
                <a16:creationId xmlns:a16="http://schemas.microsoft.com/office/drawing/2014/main" id="{D20B8A4A-4340-4850-61DA-847AC235CFF9}"/>
              </a:ext>
            </a:extLst>
          </p:cNvPr>
          <p:cNvPicPr>
            <a:picLocks noGrp="1" noChangeAspect="1"/>
          </p:cNvPicPr>
          <p:nvPr>
            <p:ph type="pic" sz="quarter" idx="10"/>
          </p:nvPr>
        </p:nvPicPr>
        <p:blipFill rotWithShape="1">
          <a:blip r:embed="rId3" cstate="screen">
            <a:extLst>
              <a:ext uri="{28A0092B-C50C-407E-A947-70E740481C1C}">
                <a14:useLocalDpi xmlns:a14="http://schemas.microsoft.com/office/drawing/2010/main"/>
              </a:ext>
            </a:extLst>
          </a:blip>
          <a:srcRect/>
          <a:stretch/>
        </p:blipFill>
        <p:spPr>
          <a:xfrm>
            <a:off x="0" y="441325"/>
            <a:ext cx="2987675" cy="5975350"/>
          </a:xfrm>
        </p:spPr>
      </p:pic>
      <p:sp>
        <p:nvSpPr>
          <p:cNvPr id="3" name="Title 2">
            <a:extLst>
              <a:ext uri="{FF2B5EF4-FFF2-40B4-BE49-F238E27FC236}">
                <a16:creationId xmlns:a16="http://schemas.microsoft.com/office/drawing/2014/main" id="{6E940E21-7D3A-45D9-5F2C-8B693A52E5A8}"/>
              </a:ext>
            </a:extLst>
          </p:cNvPr>
          <p:cNvSpPr>
            <a:spLocks noGrp="1"/>
          </p:cNvSpPr>
          <p:nvPr>
            <p:ph type="title"/>
          </p:nvPr>
        </p:nvSpPr>
        <p:spPr/>
        <p:txBody>
          <a:bodyPr>
            <a:normAutofit fontScale="90000"/>
          </a:bodyPr>
          <a:lstStyle/>
          <a:p>
            <a:r>
              <a:rPr lang="en-US" dirty="0"/>
              <a:t>Alternative payments</a:t>
            </a:r>
            <a:endParaRPr lang="en-IS" dirty="0"/>
          </a:p>
        </p:txBody>
      </p:sp>
      <p:pic>
        <p:nvPicPr>
          <p:cNvPr id="11" name="Picture 10" descr="Image result for alipay logo transparent">
            <a:extLst>
              <a:ext uri="{FF2B5EF4-FFF2-40B4-BE49-F238E27FC236}">
                <a16:creationId xmlns:a16="http://schemas.microsoft.com/office/drawing/2014/main" id="{2B75505E-FF16-94B7-15C5-40217B04D9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53740" y="2366844"/>
            <a:ext cx="1608906" cy="41831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2" descr="Image result for wechat pay logo transparent">
            <a:extLst>
              <a:ext uri="{FF2B5EF4-FFF2-40B4-BE49-F238E27FC236}">
                <a16:creationId xmlns:a16="http://schemas.microsoft.com/office/drawing/2014/main" id="{0108D1E8-72AF-B488-442D-A7161D9DDE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78861" y="5176343"/>
            <a:ext cx="1682563" cy="77486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11EFDA1D-E731-EC7B-CB6C-8E3E27F2957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397257" y="1726346"/>
            <a:ext cx="1214315" cy="498059"/>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2" descr="Tap and pay with Garmin | Online banking - NAB">
            <a:extLst>
              <a:ext uri="{FF2B5EF4-FFF2-40B4-BE49-F238E27FC236}">
                <a16:creationId xmlns:a16="http://schemas.microsoft.com/office/drawing/2014/main" id="{46802F86-F097-3076-2A80-F2EC89AB790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762646" y="4878136"/>
            <a:ext cx="1848926" cy="86079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4" descr="Vipps – Logos Download">
            <a:extLst>
              <a:ext uri="{FF2B5EF4-FFF2-40B4-BE49-F238E27FC236}">
                <a16:creationId xmlns:a16="http://schemas.microsoft.com/office/drawing/2014/main" id="{70C66FAF-D8F4-2D30-E482-A25019214C1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24391" y="2941048"/>
            <a:ext cx="1470686" cy="37475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6" descr="Swish (payment) - Wikipedia">
            <a:extLst>
              <a:ext uri="{FF2B5EF4-FFF2-40B4-BE49-F238E27FC236}">
                <a16:creationId xmlns:a16="http://schemas.microsoft.com/office/drawing/2014/main" id="{1142C44B-6DC4-CA2D-5A0D-4FCD1F2621D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81931" y="1669332"/>
            <a:ext cx="1482821" cy="487983"/>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8" descr="Mobilepay Logo Download Vector">
            <a:extLst>
              <a:ext uri="{FF2B5EF4-FFF2-40B4-BE49-F238E27FC236}">
                <a16:creationId xmlns:a16="http://schemas.microsoft.com/office/drawing/2014/main" id="{C45B63F5-0F59-9911-D879-AD81E6B0121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633199" y="4028988"/>
            <a:ext cx="1772925" cy="31303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Google Pay launches in Germany with support for 4 banks">
            <a:extLst>
              <a:ext uri="{FF2B5EF4-FFF2-40B4-BE49-F238E27FC236}">
                <a16:creationId xmlns:a16="http://schemas.microsoft.com/office/drawing/2014/main" id="{64CFD248-0E0E-A97A-1B5E-E0EB0B7D601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979872" y="3077429"/>
            <a:ext cx="1569012" cy="94768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Grabpay vector - Brand Logo Collection">
            <a:extLst>
              <a:ext uri="{FF2B5EF4-FFF2-40B4-BE49-F238E27FC236}">
                <a16:creationId xmlns:a16="http://schemas.microsoft.com/office/drawing/2014/main" id="{8A3BC2C5-D5AD-AC3D-32BD-7204CD21DB9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68596" y="5261542"/>
            <a:ext cx="2494630" cy="117802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Image result for klarna logo transparent">
            <a:extLst>
              <a:ext uri="{FF2B5EF4-FFF2-40B4-BE49-F238E27FC236}">
                <a16:creationId xmlns:a16="http://schemas.microsoft.com/office/drawing/2014/main" id="{30EF784E-9A6B-9291-C6DB-428745CD2EE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1025" y="4227887"/>
            <a:ext cx="1167673" cy="260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2755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anim calcmode="lin" valueType="num">
                                      <p:cBhvr>
                                        <p:cTn id="13" dur="1000" fill="hold"/>
                                        <p:tgtEl>
                                          <p:spTgt spid="12"/>
                                        </p:tgtEl>
                                        <p:attrNameLst>
                                          <p:attrName>ppt_x</p:attrName>
                                        </p:attrNameLst>
                                      </p:cBhvr>
                                      <p:tavLst>
                                        <p:tav tm="0">
                                          <p:val>
                                            <p:strVal val="#ppt_x"/>
                                          </p:val>
                                        </p:tav>
                                        <p:tav tm="100000">
                                          <p:val>
                                            <p:strVal val="#ppt_x"/>
                                          </p:val>
                                        </p:tav>
                                      </p:tavLst>
                                    </p:anim>
                                    <p:anim calcmode="lin" valueType="num">
                                      <p:cBhvr>
                                        <p:cTn id="14" dur="1000" fill="hold"/>
                                        <p:tgtEl>
                                          <p:spTgt spid="1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1000"/>
                                        <p:tgtEl>
                                          <p:spTgt spid="19"/>
                                        </p:tgtEl>
                                      </p:cBhvr>
                                    </p:animEffect>
                                    <p:anim calcmode="lin" valueType="num">
                                      <p:cBhvr>
                                        <p:cTn id="38" dur="1000" fill="hold"/>
                                        <p:tgtEl>
                                          <p:spTgt spid="19"/>
                                        </p:tgtEl>
                                        <p:attrNameLst>
                                          <p:attrName>ppt_x</p:attrName>
                                        </p:attrNameLst>
                                      </p:cBhvr>
                                      <p:tavLst>
                                        <p:tav tm="0">
                                          <p:val>
                                            <p:strVal val="#ppt_x"/>
                                          </p:val>
                                        </p:tav>
                                        <p:tav tm="100000">
                                          <p:val>
                                            <p:strVal val="#ppt_x"/>
                                          </p:val>
                                        </p:tav>
                                      </p:tavLst>
                                    </p:anim>
                                    <p:anim calcmode="lin" valueType="num">
                                      <p:cBhvr>
                                        <p:cTn id="39" dur="1000" fill="hold"/>
                                        <p:tgtEl>
                                          <p:spTgt spid="19"/>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1000"/>
                                        <p:tgtEl>
                                          <p:spTgt spid="20"/>
                                        </p:tgtEl>
                                      </p:cBhvr>
                                    </p:animEffect>
                                    <p:anim calcmode="lin" valueType="num">
                                      <p:cBhvr>
                                        <p:cTn id="43" dur="1000" fill="hold"/>
                                        <p:tgtEl>
                                          <p:spTgt spid="20"/>
                                        </p:tgtEl>
                                        <p:attrNameLst>
                                          <p:attrName>ppt_x</p:attrName>
                                        </p:attrNameLst>
                                      </p:cBhvr>
                                      <p:tavLst>
                                        <p:tav tm="0">
                                          <p:val>
                                            <p:strVal val="#ppt_x"/>
                                          </p:val>
                                        </p:tav>
                                        <p:tav tm="100000">
                                          <p:val>
                                            <p:strVal val="#ppt_x"/>
                                          </p:val>
                                        </p:tav>
                                      </p:tavLst>
                                    </p:anim>
                                    <p:anim calcmode="lin" valueType="num">
                                      <p:cBhvr>
                                        <p:cTn id="44" dur="1000" fill="hold"/>
                                        <p:tgtEl>
                                          <p:spTgt spid="20"/>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anim calcmode="lin" valueType="num">
                                      <p:cBhvr>
                                        <p:cTn id="48" dur="1000" fill="hold"/>
                                        <p:tgtEl>
                                          <p:spTgt spid="21"/>
                                        </p:tgtEl>
                                        <p:attrNameLst>
                                          <p:attrName>ppt_x</p:attrName>
                                        </p:attrNameLst>
                                      </p:cBhvr>
                                      <p:tavLst>
                                        <p:tav tm="0">
                                          <p:val>
                                            <p:strVal val="#ppt_x"/>
                                          </p:val>
                                        </p:tav>
                                        <p:tav tm="100000">
                                          <p:val>
                                            <p:strVal val="#ppt_x"/>
                                          </p:val>
                                        </p:tav>
                                      </p:tavLst>
                                    </p:anim>
                                    <p:anim calcmode="lin" valueType="num">
                                      <p:cBhvr>
                                        <p:cTn id="49" dur="1000" fill="hold"/>
                                        <p:tgtEl>
                                          <p:spTgt spid="21"/>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1000"/>
                                        <p:tgtEl>
                                          <p:spTgt spid="22"/>
                                        </p:tgtEl>
                                      </p:cBhvr>
                                    </p:animEffect>
                                    <p:anim calcmode="lin" valueType="num">
                                      <p:cBhvr>
                                        <p:cTn id="53" dur="1000" fill="hold"/>
                                        <p:tgtEl>
                                          <p:spTgt spid="22"/>
                                        </p:tgtEl>
                                        <p:attrNameLst>
                                          <p:attrName>ppt_x</p:attrName>
                                        </p:attrNameLst>
                                      </p:cBhvr>
                                      <p:tavLst>
                                        <p:tav tm="0">
                                          <p:val>
                                            <p:strVal val="#ppt_x"/>
                                          </p:val>
                                        </p:tav>
                                        <p:tav tm="100000">
                                          <p:val>
                                            <p:strVal val="#ppt_x"/>
                                          </p:val>
                                        </p:tav>
                                      </p:tavLst>
                                    </p:anim>
                                    <p:anim calcmode="lin" valueType="num">
                                      <p:cBhvr>
                                        <p:cTn id="5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2214596-C818-1125-C28A-113448BB6AA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472499"/>
            <a:ext cx="5400083" cy="5913002"/>
          </a:xfrm>
          <a:prstGeom prst="rect">
            <a:avLst/>
          </a:prstGeom>
        </p:spPr>
      </p:pic>
      <p:sp>
        <p:nvSpPr>
          <p:cNvPr id="5" name="TextBox 4">
            <a:extLst>
              <a:ext uri="{FF2B5EF4-FFF2-40B4-BE49-F238E27FC236}">
                <a16:creationId xmlns:a16="http://schemas.microsoft.com/office/drawing/2014/main" id="{2A3D25E3-B1D9-7775-BFAC-4D3BD31498F1}"/>
              </a:ext>
            </a:extLst>
          </p:cNvPr>
          <p:cNvSpPr txBox="1"/>
          <p:nvPr/>
        </p:nvSpPr>
        <p:spPr>
          <a:xfrm>
            <a:off x="5626100" y="2456543"/>
            <a:ext cx="6337300"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What about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eCommerce?</a:t>
            </a:r>
            <a:endParaRPr kumimoji="0" lang="en-IS" sz="4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69270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B311577-B682-143A-BE5A-411A21CE4D97}"/>
              </a:ext>
            </a:extLst>
          </p:cNvPr>
          <p:cNvPicPr>
            <a:picLocks noChangeAspect="1"/>
          </p:cNvPicPr>
          <p:nvPr/>
        </p:nvPicPr>
        <p:blipFill>
          <a:blip r:embed="rId3"/>
          <a:srcRect/>
          <a:stretch/>
        </p:blipFill>
        <p:spPr>
          <a:xfrm>
            <a:off x="5639" y="0"/>
            <a:ext cx="12180721" cy="6858000"/>
          </a:xfrm>
          <a:prstGeom prst="rect">
            <a:avLst/>
          </a:prstGeom>
        </p:spPr>
      </p:pic>
      <p:sp>
        <p:nvSpPr>
          <p:cNvPr id="2" name="TextBox 1">
            <a:extLst>
              <a:ext uri="{FF2B5EF4-FFF2-40B4-BE49-F238E27FC236}">
                <a16:creationId xmlns:a16="http://schemas.microsoft.com/office/drawing/2014/main" id="{6ECB6885-8361-4936-9C38-DEFE295636E8}"/>
              </a:ext>
            </a:extLst>
          </p:cNvPr>
          <p:cNvSpPr txBox="1"/>
          <p:nvPr/>
        </p:nvSpPr>
        <p:spPr>
          <a:xfrm>
            <a:off x="6838122" y="2721114"/>
            <a:ext cx="4512365" cy="1077218"/>
          </a:xfrm>
          <a:prstGeom prst="rect">
            <a:avLst/>
          </a:prstGeom>
          <a:noFill/>
        </p:spPr>
        <p:txBody>
          <a:bodyPr wrap="square" rtlCol="0">
            <a:spAutoFit/>
          </a:bodyPr>
          <a:lstStyle/>
          <a:p>
            <a:pPr algn="ctr"/>
            <a:r>
              <a:rPr lang="en-US" sz="3200" b="1" dirty="0">
                <a:solidFill>
                  <a:schemeClr val="bg1"/>
                </a:solidFill>
                <a:latin typeface="Segoe UI" panose="020B0502040204020203" pitchFamily="34" charset="0"/>
                <a:cs typeface="Segoe UI" panose="020B0502040204020203" pitchFamily="34" charset="0"/>
              </a:rPr>
              <a:t>Simplifying payments with LS Pay</a:t>
            </a:r>
            <a:endParaRPr lang="en-IS" sz="3200" b="1" dirty="0">
              <a:solidFill>
                <a:schemeClr val="bg1"/>
              </a:solidFill>
              <a:latin typeface="Segoe UI" panose="020B0502040204020203" pitchFamily="34" charset="0"/>
              <a:cs typeface="Segoe UI" panose="020B0502040204020203" pitchFamily="34" charset="0"/>
            </a:endParaRPr>
          </a:p>
        </p:txBody>
      </p:sp>
      <p:sp>
        <p:nvSpPr>
          <p:cNvPr id="5" name="TextBox 4">
            <a:extLst>
              <a:ext uri="{FF2B5EF4-FFF2-40B4-BE49-F238E27FC236}">
                <a16:creationId xmlns:a16="http://schemas.microsoft.com/office/drawing/2014/main" id="{2EADB91B-6C3D-043C-C42F-E10E07C2CBF7}"/>
              </a:ext>
            </a:extLst>
          </p:cNvPr>
          <p:cNvSpPr txBox="1"/>
          <p:nvPr/>
        </p:nvSpPr>
        <p:spPr>
          <a:xfrm>
            <a:off x="6758610" y="4558795"/>
            <a:ext cx="4512365" cy="461665"/>
          </a:xfrm>
          <a:prstGeom prst="rect">
            <a:avLst/>
          </a:prstGeom>
          <a:noFill/>
        </p:spPr>
        <p:txBody>
          <a:bodyPr wrap="square" rtlCol="0">
            <a:spAutoFit/>
          </a:bodyPr>
          <a:lstStyle/>
          <a:p>
            <a:pPr algn="ctr"/>
            <a:r>
              <a:rPr lang="en-US" sz="2400" b="1" dirty="0">
                <a:solidFill>
                  <a:schemeClr val="bg1"/>
                </a:solidFill>
                <a:latin typeface="Segoe UI Semibold" panose="020B0502040204020203" pitchFamily="34" charset="0"/>
                <a:cs typeface="Segoe UI Semibold" panose="020B0502040204020203" pitchFamily="34" charset="0"/>
              </a:rPr>
              <a:t>Petur Thor Sigurdsson</a:t>
            </a:r>
            <a:endParaRPr lang="en-IS" sz="2400" b="1" dirty="0">
              <a:solidFill>
                <a:schemeClr val="bg1"/>
              </a:solidFill>
              <a:latin typeface="Segoe UI Semibold" panose="020B0502040204020203" pitchFamily="34" charset="0"/>
              <a:cs typeface="Segoe UI Semibold" panose="020B0502040204020203" pitchFamily="34" charset="0"/>
            </a:endParaRPr>
          </a:p>
        </p:txBody>
      </p:sp>
      <p:sp>
        <p:nvSpPr>
          <p:cNvPr id="6" name="TextBox 5">
            <a:extLst>
              <a:ext uri="{FF2B5EF4-FFF2-40B4-BE49-F238E27FC236}">
                <a16:creationId xmlns:a16="http://schemas.microsoft.com/office/drawing/2014/main" id="{3527C0E5-683D-0181-2991-E1598714961C}"/>
              </a:ext>
            </a:extLst>
          </p:cNvPr>
          <p:cNvSpPr txBox="1"/>
          <p:nvPr/>
        </p:nvSpPr>
        <p:spPr>
          <a:xfrm>
            <a:off x="6758609" y="5020460"/>
            <a:ext cx="4512365" cy="461665"/>
          </a:xfrm>
          <a:prstGeom prst="rect">
            <a:avLst/>
          </a:prstGeom>
          <a:noFill/>
        </p:spPr>
        <p:txBody>
          <a:bodyPr wrap="square" rtlCol="0">
            <a:spAutoFit/>
          </a:bodyPr>
          <a:lstStyle/>
          <a:p>
            <a:pPr algn="ctr"/>
            <a:r>
              <a:rPr lang="en-US" sz="2400" dirty="0">
                <a:solidFill>
                  <a:srgbClr val="29B4A9"/>
                </a:solidFill>
                <a:latin typeface="Segoe UI" panose="020B0502040204020203" pitchFamily="34" charset="0"/>
                <a:cs typeface="Segoe UI" panose="020B0502040204020203" pitchFamily="34" charset="0"/>
              </a:rPr>
              <a:t>Product Director</a:t>
            </a:r>
            <a:endParaRPr lang="en-IS" sz="2400" dirty="0">
              <a:solidFill>
                <a:srgbClr val="29B4A9"/>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13930133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53A08BB-2E78-D871-FFFE-060AB239782F}"/>
              </a:ext>
            </a:extLst>
          </p:cNvPr>
          <p:cNvSpPr/>
          <p:nvPr/>
        </p:nvSpPr>
        <p:spPr>
          <a:xfrm>
            <a:off x="6262579" y="5193013"/>
            <a:ext cx="4760771" cy="123436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s-IS" sz="1800" b="1"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Rectangle 2">
            <a:extLst>
              <a:ext uri="{FF2B5EF4-FFF2-40B4-BE49-F238E27FC236}">
                <a16:creationId xmlns:a16="http://schemas.microsoft.com/office/drawing/2014/main" id="{895182B4-50E5-FD11-C789-6DCF919FFD08}"/>
              </a:ext>
            </a:extLst>
          </p:cNvPr>
          <p:cNvSpPr/>
          <p:nvPr/>
        </p:nvSpPr>
        <p:spPr>
          <a:xfrm>
            <a:off x="8579170" y="5519626"/>
            <a:ext cx="1829616" cy="587538"/>
          </a:xfrm>
          <a:prstGeom prst="rect">
            <a:avLst/>
          </a:prstGeom>
          <a:solidFill>
            <a:srgbClr val="216681"/>
          </a:solidFill>
          <a:ln>
            <a:solidFill>
              <a:schemeClr val="tx2"/>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Bold"/>
                <a:ea typeface="+mn-ea"/>
                <a:cs typeface="+mn-cs"/>
              </a:rPr>
              <a:t>Transaction Repository</a:t>
            </a:r>
          </a:p>
        </p:txBody>
      </p:sp>
      <p:pic>
        <p:nvPicPr>
          <p:cNvPr id="4" name="Graphic 3">
            <a:extLst>
              <a:ext uri="{FF2B5EF4-FFF2-40B4-BE49-F238E27FC236}">
                <a16:creationId xmlns:a16="http://schemas.microsoft.com/office/drawing/2014/main" id="{9B746FA2-773F-0145-EC7D-02F3FC51DDE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77766" y="2485771"/>
            <a:ext cx="1006935" cy="1006936"/>
          </a:xfrm>
          <a:prstGeom prst="rect">
            <a:avLst/>
          </a:prstGeom>
        </p:spPr>
      </p:pic>
      <p:pic>
        <p:nvPicPr>
          <p:cNvPr id="5" name="Graphic 4">
            <a:extLst>
              <a:ext uri="{FF2B5EF4-FFF2-40B4-BE49-F238E27FC236}">
                <a16:creationId xmlns:a16="http://schemas.microsoft.com/office/drawing/2014/main" id="{B6C68DDA-26DF-92E2-FF27-0B02C5E7AD3D}"/>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0225299" y="3463624"/>
            <a:ext cx="711868" cy="711868"/>
          </a:xfrm>
          <a:prstGeom prst="rect">
            <a:avLst/>
          </a:prstGeom>
        </p:spPr>
      </p:pic>
      <p:sp>
        <p:nvSpPr>
          <p:cNvPr id="6" name="Speech Bubble: Rectangle 5">
            <a:extLst>
              <a:ext uri="{FF2B5EF4-FFF2-40B4-BE49-F238E27FC236}">
                <a16:creationId xmlns:a16="http://schemas.microsoft.com/office/drawing/2014/main" id="{7127C977-0409-B70B-DC51-FC318C7552F3}"/>
              </a:ext>
            </a:extLst>
          </p:cNvPr>
          <p:cNvSpPr/>
          <p:nvPr/>
        </p:nvSpPr>
        <p:spPr>
          <a:xfrm>
            <a:off x="7923295" y="3669569"/>
            <a:ext cx="1448792" cy="832536"/>
          </a:xfrm>
          <a:prstGeom prst="wedgeRectCallout">
            <a:avLst>
              <a:gd name="adj1" fmla="val 95619"/>
              <a:gd name="adj2" fmla="val -70697"/>
            </a:avLst>
          </a:prstGeom>
          <a:solidFill>
            <a:schemeClr val="bg1">
              <a:lumMod val="8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Segoe UI"/>
              <a:ea typeface="+mn-ea"/>
              <a:cs typeface="+mn-cs"/>
            </a:endParaRPr>
          </a:p>
        </p:txBody>
      </p:sp>
      <p:sp>
        <p:nvSpPr>
          <p:cNvPr id="7" name="TextBox 6">
            <a:extLst>
              <a:ext uri="{FF2B5EF4-FFF2-40B4-BE49-F238E27FC236}">
                <a16:creationId xmlns:a16="http://schemas.microsoft.com/office/drawing/2014/main" id="{20DF5144-A51C-BB9C-8C80-8A79D4D2A00C}"/>
              </a:ext>
            </a:extLst>
          </p:cNvPr>
          <p:cNvSpPr txBox="1"/>
          <p:nvPr/>
        </p:nvSpPr>
        <p:spPr>
          <a:xfrm>
            <a:off x="6621980" y="789615"/>
            <a:ext cx="2761077" cy="64633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Payment Service Provider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(PSP)</a:t>
            </a:r>
            <a:r>
              <a:rPr kumimoji="0" lang="en-US" sz="1800" b="0" i="0" u="none" strike="noStrike" kern="1200" cap="none" spc="0" normalizeH="0" baseline="0" noProof="0" dirty="0">
                <a:ln>
                  <a:noFill/>
                </a:ln>
                <a:solidFill>
                  <a:prstClr val="black"/>
                </a:solidFill>
                <a:effectLst/>
                <a:uLnTx/>
                <a:uFillTx/>
                <a:latin typeface="Segoe UI"/>
                <a:ea typeface="+mn-ea"/>
                <a:cs typeface="+mn-cs"/>
              </a:rPr>
              <a:t>     </a:t>
            </a:r>
          </a:p>
        </p:txBody>
      </p:sp>
      <p:cxnSp>
        <p:nvCxnSpPr>
          <p:cNvPr id="8" name="Straight Connector 7">
            <a:extLst>
              <a:ext uri="{FF2B5EF4-FFF2-40B4-BE49-F238E27FC236}">
                <a16:creationId xmlns:a16="http://schemas.microsoft.com/office/drawing/2014/main" id="{C11D4404-3FCD-FB1C-DD1E-F56EC0DAFF61}"/>
              </a:ext>
            </a:extLst>
          </p:cNvPr>
          <p:cNvCxnSpPr>
            <a:cxnSpLocks/>
          </p:cNvCxnSpPr>
          <p:nvPr/>
        </p:nvCxnSpPr>
        <p:spPr>
          <a:xfrm>
            <a:off x="10581233" y="4254215"/>
            <a:ext cx="0" cy="833803"/>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5689FF7-53EA-BC2B-13D6-180D2B7EFA2C}"/>
              </a:ext>
            </a:extLst>
          </p:cNvPr>
          <p:cNvCxnSpPr>
            <a:cxnSpLocks/>
          </p:cNvCxnSpPr>
          <p:nvPr/>
        </p:nvCxnSpPr>
        <p:spPr>
          <a:xfrm>
            <a:off x="7826997" y="2131063"/>
            <a:ext cx="647768" cy="87700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E4C196E-5C75-9FC1-9B59-DE54CEEC2DA8}"/>
              </a:ext>
            </a:extLst>
          </p:cNvPr>
          <p:cNvSpPr txBox="1"/>
          <p:nvPr/>
        </p:nvSpPr>
        <p:spPr>
          <a:xfrm>
            <a:off x="10030979" y="1926234"/>
            <a:ext cx="110050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Point of Sale</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pic>
        <p:nvPicPr>
          <p:cNvPr id="11" name="Picture 10">
            <a:extLst>
              <a:ext uri="{FF2B5EF4-FFF2-40B4-BE49-F238E27FC236}">
                <a16:creationId xmlns:a16="http://schemas.microsoft.com/office/drawing/2014/main" id="{89ED9C91-5957-5C16-80DB-8D896E1F39AB}"/>
              </a:ext>
            </a:extLst>
          </p:cNvPr>
          <p:cNvPicPr>
            <a:picLocks noChangeAspect="1"/>
          </p:cNvPicPr>
          <p:nvPr/>
        </p:nvPicPr>
        <p:blipFill>
          <a:blip r:embed="rId7"/>
          <a:stretch>
            <a:fillRect/>
          </a:stretch>
        </p:blipFill>
        <p:spPr>
          <a:xfrm>
            <a:off x="1131539" y="3533067"/>
            <a:ext cx="2172879" cy="601658"/>
          </a:xfrm>
          <a:prstGeom prst="rect">
            <a:avLst/>
          </a:prstGeom>
        </p:spPr>
      </p:pic>
      <p:pic>
        <p:nvPicPr>
          <p:cNvPr id="12" name="Picture 2" descr="Image result for shopify logo transparent background">
            <a:extLst>
              <a:ext uri="{FF2B5EF4-FFF2-40B4-BE49-F238E27FC236}">
                <a16:creationId xmlns:a16="http://schemas.microsoft.com/office/drawing/2014/main" id="{D58294E8-36E2-69FB-A2A9-90E6E373AAEA}"/>
              </a:ext>
            </a:extLst>
          </p:cNvPr>
          <p:cNvPicPr>
            <a:picLocks noChangeAspect="1" noChangeArrowheads="1"/>
          </p:cNvPicPr>
          <p:nvPr/>
        </p:nvPicPr>
        <p:blipFill>
          <a:blip r:embed="rId8" cstate="screen">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1339253" y="4290507"/>
            <a:ext cx="1659001" cy="488628"/>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Rounded Corners 12">
            <a:extLst>
              <a:ext uri="{FF2B5EF4-FFF2-40B4-BE49-F238E27FC236}">
                <a16:creationId xmlns:a16="http://schemas.microsoft.com/office/drawing/2014/main" id="{FB608425-08E5-9770-5841-08853CA70B87}"/>
              </a:ext>
            </a:extLst>
          </p:cNvPr>
          <p:cNvSpPr/>
          <p:nvPr/>
        </p:nvSpPr>
        <p:spPr>
          <a:xfrm>
            <a:off x="1898580" y="297863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4" name="Rectangle: Rounded Corners 13">
            <a:extLst>
              <a:ext uri="{FF2B5EF4-FFF2-40B4-BE49-F238E27FC236}">
                <a16:creationId xmlns:a16="http://schemas.microsoft.com/office/drawing/2014/main" id="{4E49E911-4131-6214-AB08-0000159A2D5A}"/>
              </a:ext>
            </a:extLst>
          </p:cNvPr>
          <p:cNvSpPr/>
          <p:nvPr/>
        </p:nvSpPr>
        <p:spPr>
          <a:xfrm>
            <a:off x="1131539" y="297863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5" name="Rectangle: Rounded Corners 14">
            <a:extLst>
              <a:ext uri="{FF2B5EF4-FFF2-40B4-BE49-F238E27FC236}">
                <a16:creationId xmlns:a16="http://schemas.microsoft.com/office/drawing/2014/main" id="{B4FE8B18-FEC1-9FD2-1816-EDED3F087C19}"/>
              </a:ext>
            </a:extLst>
          </p:cNvPr>
          <p:cNvSpPr/>
          <p:nvPr/>
        </p:nvSpPr>
        <p:spPr>
          <a:xfrm>
            <a:off x="1131539" y="2492377"/>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6" name="Rectangle: Rounded Corners 15">
            <a:extLst>
              <a:ext uri="{FF2B5EF4-FFF2-40B4-BE49-F238E27FC236}">
                <a16:creationId xmlns:a16="http://schemas.microsoft.com/office/drawing/2014/main" id="{E2517F38-92B9-ADE1-1C61-13296953F4E3}"/>
              </a:ext>
            </a:extLst>
          </p:cNvPr>
          <p:cNvSpPr/>
          <p:nvPr/>
        </p:nvSpPr>
        <p:spPr>
          <a:xfrm>
            <a:off x="1898580" y="200612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7" name="Rectangle: Rounded Corners 16">
            <a:extLst>
              <a:ext uri="{FF2B5EF4-FFF2-40B4-BE49-F238E27FC236}">
                <a16:creationId xmlns:a16="http://schemas.microsoft.com/office/drawing/2014/main" id="{97C34102-460E-3AD0-AE5A-D358AEB3B853}"/>
              </a:ext>
            </a:extLst>
          </p:cNvPr>
          <p:cNvSpPr/>
          <p:nvPr/>
        </p:nvSpPr>
        <p:spPr>
          <a:xfrm>
            <a:off x="1131539" y="200612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8" name="Rectangle: Rounded Corners 17">
            <a:extLst>
              <a:ext uri="{FF2B5EF4-FFF2-40B4-BE49-F238E27FC236}">
                <a16:creationId xmlns:a16="http://schemas.microsoft.com/office/drawing/2014/main" id="{46E85F79-9E0A-A05C-DF91-C48D1E311C05}"/>
              </a:ext>
            </a:extLst>
          </p:cNvPr>
          <p:cNvSpPr/>
          <p:nvPr/>
        </p:nvSpPr>
        <p:spPr>
          <a:xfrm>
            <a:off x="1898580" y="150049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9" name="Rectangle: Rounded Corners 18">
            <a:extLst>
              <a:ext uri="{FF2B5EF4-FFF2-40B4-BE49-F238E27FC236}">
                <a16:creationId xmlns:a16="http://schemas.microsoft.com/office/drawing/2014/main" id="{3431AC5F-3669-088C-16FA-86CA38F94612}"/>
              </a:ext>
            </a:extLst>
          </p:cNvPr>
          <p:cNvSpPr/>
          <p:nvPr/>
        </p:nvSpPr>
        <p:spPr>
          <a:xfrm>
            <a:off x="1131539" y="150049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20" name="TextBox 19">
            <a:extLst>
              <a:ext uri="{FF2B5EF4-FFF2-40B4-BE49-F238E27FC236}">
                <a16:creationId xmlns:a16="http://schemas.microsoft.com/office/drawing/2014/main" id="{7E529B34-2617-82EB-D9D2-88A4DEF4730E}"/>
              </a:ext>
            </a:extLst>
          </p:cNvPr>
          <p:cNvSpPr txBox="1"/>
          <p:nvPr/>
        </p:nvSpPr>
        <p:spPr>
          <a:xfrm>
            <a:off x="774430" y="442290"/>
            <a:ext cx="210932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Eco system: Available Payment Plugins</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cxnSp>
        <p:nvCxnSpPr>
          <p:cNvPr id="21" name="Straight Connector 20">
            <a:extLst>
              <a:ext uri="{FF2B5EF4-FFF2-40B4-BE49-F238E27FC236}">
                <a16:creationId xmlns:a16="http://schemas.microsoft.com/office/drawing/2014/main" id="{2EE2282D-8C85-EF17-4E07-449F855CFAE4}"/>
              </a:ext>
            </a:extLst>
          </p:cNvPr>
          <p:cNvCxnSpPr>
            <a:cxnSpLocks/>
          </p:cNvCxnSpPr>
          <p:nvPr/>
        </p:nvCxnSpPr>
        <p:spPr>
          <a:xfrm flipV="1">
            <a:off x="3136063" y="1859197"/>
            <a:ext cx="3785397" cy="73259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EB73DE9D-70CE-BD0E-FB46-546D9BB21410}"/>
              </a:ext>
            </a:extLst>
          </p:cNvPr>
          <p:cNvCxnSpPr>
            <a:cxnSpLocks/>
            <a:endCxn id="2" idx="1"/>
          </p:cNvCxnSpPr>
          <p:nvPr/>
        </p:nvCxnSpPr>
        <p:spPr>
          <a:xfrm>
            <a:off x="2023774" y="5152005"/>
            <a:ext cx="4238805" cy="658192"/>
          </a:xfrm>
          <a:prstGeom prst="bentConnector3">
            <a:avLst>
              <a:gd name="adj1" fmla="val 209"/>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6B02AA0B-53BC-86EF-F138-09E28E07DA5E}"/>
              </a:ext>
            </a:extLst>
          </p:cNvPr>
          <p:cNvGrpSpPr/>
          <p:nvPr/>
        </p:nvGrpSpPr>
        <p:grpSpPr>
          <a:xfrm>
            <a:off x="7059269" y="1202242"/>
            <a:ext cx="1447900" cy="831546"/>
            <a:chOff x="4648100" y="373842"/>
            <a:chExt cx="1447900" cy="831546"/>
          </a:xfrm>
        </p:grpSpPr>
        <p:pic>
          <p:nvPicPr>
            <p:cNvPr id="24" name="Picture 23" descr="Shape&#10;&#10;Description automatically generated">
              <a:extLst>
                <a:ext uri="{FF2B5EF4-FFF2-40B4-BE49-F238E27FC236}">
                  <a16:creationId xmlns:a16="http://schemas.microsoft.com/office/drawing/2014/main" id="{91824461-52C5-D1E3-5F8D-6AB28E8EBD75}"/>
                </a:ext>
              </a:extLst>
            </p:cNvPr>
            <p:cNvPicPr>
              <a:picLocks noChangeAspect="1"/>
            </p:cNvPicPr>
            <p:nvPr/>
          </p:nvPicPr>
          <p:blipFill>
            <a:blip r:embed="rId10"/>
            <a:stretch>
              <a:fillRect/>
            </a:stretch>
          </p:blipFill>
          <p:spPr>
            <a:xfrm>
              <a:off x="4648100" y="373842"/>
              <a:ext cx="1447900" cy="831546"/>
            </a:xfrm>
            <a:prstGeom prst="rect">
              <a:avLst/>
            </a:prstGeom>
          </p:spPr>
        </p:pic>
        <p:pic>
          <p:nvPicPr>
            <p:cNvPr id="25" name="Picture 24" descr="A picture containing drawing&#10;&#10;Description automatically generated">
              <a:extLst>
                <a:ext uri="{FF2B5EF4-FFF2-40B4-BE49-F238E27FC236}">
                  <a16:creationId xmlns:a16="http://schemas.microsoft.com/office/drawing/2014/main" id="{9FEDC838-4B44-50EA-3928-CEBA1DE5FA82}"/>
                </a:ext>
              </a:extLst>
            </p:cNvPr>
            <p:cNvPicPr>
              <a:picLocks noChangeAspect="1"/>
            </p:cNvPicPr>
            <p:nvPr/>
          </p:nvPicPr>
          <p:blipFill>
            <a:blip r:embed="rId11"/>
            <a:stretch>
              <a:fillRect/>
            </a:stretch>
          </p:blipFill>
          <p:spPr>
            <a:xfrm>
              <a:off x="4965141" y="768100"/>
              <a:ext cx="861487" cy="258188"/>
            </a:xfrm>
            <a:prstGeom prst="rect">
              <a:avLst/>
            </a:prstGeom>
          </p:spPr>
        </p:pic>
      </p:grpSp>
      <p:pic>
        <p:nvPicPr>
          <p:cNvPr id="26" name="Picture 2">
            <a:extLst>
              <a:ext uri="{FF2B5EF4-FFF2-40B4-BE49-F238E27FC236}">
                <a16:creationId xmlns:a16="http://schemas.microsoft.com/office/drawing/2014/main" id="{1C5C5C9B-3860-B127-4EEB-6087A8506688}"/>
              </a:ext>
            </a:extLst>
          </p:cNvPr>
          <p:cNvPicPr>
            <a:picLocks noChangeAspect="1"/>
          </p:cNvPicPr>
          <p:nvPr/>
        </p:nvPicPr>
        <p:blipFill>
          <a:blip r:embed="rId12"/>
          <a:srcRect/>
          <a:stretch/>
        </p:blipFill>
        <p:spPr>
          <a:xfrm>
            <a:off x="6833998" y="5450236"/>
            <a:ext cx="1130608" cy="653530"/>
          </a:xfrm>
          <a:prstGeom prst="rect">
            <a:avLst/>
          </a:prstGeom>
        </p:spPr>
      </p:pic>
      <p:pic>
        <p:nvPicPr>
          <p:cNvPr id="27" name="Picture 26" descr="Logo&#10;&#10;Description automatically generated">
            <a:extLst>
              <a:ext uri="{FF2B5EF4-FFF2-40B4-BE49-F238E27FC236}">
                <a16:creationId xmlns:a16="http://schemas.microsoft.com/office/drawing/2014/main" id="{6AFA05A0-378F-55EB-E9B8-D129DBB1BB17}"/>
              </a:ext>
            </a:extLst>
          </p:cNvPr>
          <p:cNvPicPr>
            <a:picLocks noChangeAspect="1"/>
          </p:cNvPicPr>
          <p:nvPr/>
        </p:nvPicPr>
        <p:blipFill>
          <a:blip r:embed="rId13"/>
          <a:stretch>
            <a:fillRect/>
          </a:stretch>
        </p:blipFill>
        <p:spPr>
          <a:xfrm>
            <a:off x="7923295" y="3071727"/>
            <a:ext cx="1447900" cy="471651"/>
          </a:xfrm>
          <a:prstGeom prst="rect">
            <a:avLst/>
          </a:prstGeom>
        </p:spPr>
      </p:pic>
      <p:pic>
        <p:nvPicPr>
          <p:cNvPr id="28" name="Picture 27" descr="Logo&#10;&#10;Description automatically generated">
            <a:extLst>
              <a:ext uri="{FF2B5EF4-FFF2-40B4-BE49-F238E27FC236}">
                <a16:creationId xmlns:a16="http://schemas.microsoft.com/office/drawing/2014/main" id="{E2DA8824-97DB-FD5E-88D4-50F2CA14B446}"/>
              </a:ext>
            </a:extLst>
          </p:cNvPr>
          <p:cNvPicPr>
            <a:picLocks noChangeAspect="1"/>
          </p:cNvPicPr>
          <p:nvPr/>
        </p:nvPicPr>
        <p:blipFill>
          <a:blip r:embed="rId13"/>
          <a:stretch>
            <a:fillRect/>
          </a:stretch>
        </p:blipFill>
        <p:spPr>
          <a:xfrm>
            <a:off x="1898580" y="2440463"/>
            <a:ext cx="1111691" cy="362131"/>
          </a:xfrm>
          <a:prstGeom prst="rect">
            <a:avLst/>
          </a:prstGeom>
        </p:spPr>
      </p:pic>
      <p:pic>
        <p:nvPicPr>
          <p:cNvPr id="29" name="Picture 28" descr="A picture containing text, sign&#10;&#10;Description automatically generated">
            <a:extLst>
              <a:ext uri="{FF2B5EF4-FFF2-40B4-BE49-F238E27FC236}">
                <a16:creationId xmlns:a16="http://schemas.microsoft.com/office/drawing/2014/main" id="{C7906059-8014-7B01-8C57-0FE20AFF11B9}"/>
              </a:ext>
            </a:extLst>
          </p:cNvPr>
          <p:cNvPicPr>
            <a:picLocks noChangeAspect="1"/>
          </p:cNvPicPr>
          <p:nvPr/>
        </p:nvPicPr>
        <p:blipFill>
          <a:blip r:embed="rId14"/>
          <a:stretch>
            <a:fillRect/>
          </a:stretch>
        </p:blipFill>
        <p:spPr>
          <a:xfrm>
            <a:off x="7949247" y="3785529"/>
            <a:ext cx="1395995" cy="564633"/>
          </a:xfrm>
          <a:prstGeom prst="rect">
            <a:avLst/>
          </a:prstGeom>
        </p:spPr>
      </p:pic>
    </p:spTree>
    <p:extLst>
      <p:ext uri="{BB962C8B-B14F-4D97-AF65-F5344CB8AC3E}">
        <p14:creationId xmlns:p14="http://schemas.microsoft.com/office/powerpoint/2010/main" val="3736754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C36C78-F46D-2C41-9B35-4F22BCE032BF}"/>
              </a:ext>
            </a:extLst>
          </p:cNvPr>
          <p:cNvSpPr>
            <a:spLocks noGrp="1"/>
          </p:cNvSpPr>
          <p:nvPr>
            <p:ph type="title"/>
          </p:nvPr>
        </p:nvSpPr>
        <p:spPr/>
        <p:txBody>
          <a:bodyPr/>
          <a:lstStyle/>
          <a:p>
            <a:r>
              <a:rPr lang="en-US" dirty="0"/>
              <a:t>Our feature roadmap</a:t>
            </a:r>
            <a:endParaRPr lang="en-IS" dirty="0"/>
          </a:p>
        </p:txBody>
      </p:sp>
      <p:pic>
        <p:nvPicPr>
          <p:cNvPr id="8" name="Picture Placeholder 7" descr="A road with a mountain in the background&#10;&#10;Description automatically generated with low confidence">
            <a:extLst>
              <a:ext uri="{FF2B5EF4-FFF2-40B4-BE49-F238E27FC236}">
                <a16:creationId xmlns:a16="http://schemas.microsoft.com/office/drawing/2014/main" id="{F31EB0A1-017C-E3C4-3B9A-CF7F09066C5D}"/>
              </a:ext>
            </a:extLst>
          </p:cNvPr>
          <p:cNvPicPr>
            <a:picLocks noGrp="1" noChangeAspect="1"/>
          </p:cNvPicPr>
          <p:nvPr>
            <p:ph type="pic" sz="quarter" idx="11"/>
          </p:nvPr>
        </p:nvPicPr>
        <p:blipFill>
          <a:blip r:embed="rId3"/>
          <a:srcRect l="6599" r="6599"/>
          <a:stretch>
            <a:fillRect/>
          </a:stretch>
        </p:blipFill>
        <p:spPr/>
      </p:pic>
      <p:sp>
        <p:nvSpPr>
          <p:cNvPr id="11" name="Arc 49" descr="&quot; &quot;">
            <a:extLst>
              <a:ext uri="{FF2B5EF4-FFF2-40B4-BE49-F238E27FC236}">
                <a16:creationId xmlns:a16="http://schemas.microsoft.com/office/drawing/2014/main" id="{48EF64E5-8F5F-57B3-38CC-D1F03AD23C4B}"/>
              </a:ext>
            </a:extLst>
          </p:cNvPr>
          <p:cNvSpPr/>
          <p:nvPr/>
        </p:nvSpPr>
        <p:spPr bwMode="auto">
          <a:xfrm rot="10800000" flipH="1">
            <a:off x="5805496" y="1705927"/>
            <a:ext cx="624476" cy="4228675"/>
          </a:xfrm>
          <a:custGeom>
            <a:avLst/>
            <a:gdLst>
              <a:gd name="connsiteX0" fmla="*/ 959943 w 7585768"/>
              <a:gd name="connsiteY0" fmla="*/ 6317691 h 7589156"/>
              <a:gd name="connsiteX1" fmla="*/ 871699 w 7585768"/>
              <a:gd name="connsiteY1" fmla="*/ 1374273 h 7589156"/>
              <a:gd name="connsiteX2" fmla="*/ 3792884 w 7585768"/>
              <a:gd name="connsiteY2" fmla="*/ 3794578 h 7589156"/>
              <a:gd name="connsiteX3" fmla="*/ 959943 w 7585768"/>
              <a:gd name="connsiteY3" fmla="*/ 6317691 h 7589156"/>
              <a:gd name="connsiteX0" fmla="*/ 959943 w 7585768"/>
              <a:gd name="connsiteY0" fmla="*/ 6317691 h 7589156"/>
              <a:gd name="connsiteX1" fmla="*/ 871699 w 7585768"/>
              <a:gd name="connsiteY1" fmla="*/ 1374273 h 7589156"/>
              <a:gd name="connsiteX0" fmla="*/ 959945 w 959945"/>
              <a:gd name="connsiteY0" fmla="*/ 4943418 h 4943418"/>
              <a:gd name="connsiteX1" fmla="*/ 871701 w 959945"/>
              <a:gd name="connsiteY1" fmla="*/ 0 h 4943418"/>
              <a:gd name="connsiteX2" fmla="*/ 959945 w 959945"/>
              <a:gd name="connsiteY2" fmla="*/ 4943418 h 4943418"/>
              <a:gd name="connsiteX0" fmla="*/ 959945 w 959945"/>
              <a:gd name="connsiteY0" fmla="*/ 4943418 h 4943418"/>
              <a:gd name="connsiteX1" fmla="*/ 871701 w 959945"/>
              <a:gd name="connsiteY1" fmla="*/ 0 h 4943418"/>
            </a:gdLst>
            <a:ahLst/>
            <a:cxnLst>
              <a:cxn ang="0">
                <a:pos x="connsiteX0" y="connsiteY0"/>
              </a:cxn>
              <a:cxn ang="0">
                <a:pos x="connsiteX1" y="connsiteY1"/>
              </a:cxn>
            </a:cxnLst>
            <a:rect l="l" t="t" r="r" b="b"/>
            <a:pathLst>
              <a:path w="959945" h="4943418" stroke="0" extrusionOk="0">
                <a:moveTo>
                  <a:pt x="959945" y="4943418"/>
                </a:moveTo>
                <a:cubicBezTo>
                  <a:pt x="-285722" y="3543539"/>
                  <a:pt x="-323209" y="1443485"/>
                  <a:pt x="871701" y="0"/>
                </a:cubicBezTo>
                <a:lnTo>
                  <a:pt x="959945" y="4943418"/>
                </a:lnTo>
                <a:close/>
              </a:path>
              <a:path w="959945" h="4943418" fill="none">
                <a:moveTo>
                  <a:pt x="959945" y="4943418"/>
                </a:moveTo>
                <a:cubicBezTo>
                  <a:pt x="-285722" y="3543539"/>
                  <a:pt x="-323209" y="1443485"/>
                  <a:pt x="871701" y="0"/>
                </a:cubicBezTo>
              </a:path>
            </a:pathLst>
          </a:custGeom>
          <a:noFill/>
          <a:ln w="25400">
            <a:solidFill>
              <a:srgbClr val="13889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3" rIns="182802" bIns="146243" numCol="1" spcCol="0" rtlCol="0" fromWordArt="0" anchor="t" anchorCtr="0" forceAA="0" compatLnSpc="1">
            <a:prstTxWarp prst="textNoShape">
              <a:avLst/>
            </a:prstTxWarp>
            <a:noAutofit/>
          </a:bodyPr>
          <a:lstStyle/>
          <a:p>
            <a:pPr marL="0" marR="0" lvl="0" indent="0" algn="ctr" defTabSz="931935"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grpSp>
        <p:nvGrpSpPr>
          <p:cNvPr id="12" name="Group 11">
            <a:extLst>
              <a:ext uri="{FF2B5EF4-FFF2-40B4-BE49-F238E27FC236}">
                <a16:creationId xmlns:a16="http://schemas.microsoft.com/office/drawing/2014/main" id="{0959DE32-4CAC-0493-CFFF-77113B7B981D}"/>
              </a:ext>
            </a:extLst>
          </p:cNvPr>
          <p:cNvGrpSpPr/>
          <p:nvPr/>
        </p:nvGrpSpPr>
        <p:grpSpPr>
          <a:xfrm>
            <a:off x="6089501" y="5567321"/>
            <a:ext cx="617937" cy="691321"/>
            <a:chOff x="6882575" y="5224560"/>
            <a:chExt cx="617937" cy="691321"/>
          </a:xfrm>
          <a:solidFill>
            <a:schemeClr val="tx2"/>
          </a:solidFill>
        </p:grpSpPr>
        <p:sp>
          <p:nvSpPr>
            <p:cNvPr id="13" name="Hexagon 12" descr="&quot; &quot;">
              <a:extLst>
                <a:ext uri="{FF2B5EF4-FFF2-40B4-BE49-F238E27FC236}">
                  <a16:creationId xmlns:a16="http://schemas.microsoft.com/office/drawing/2014/main" id="{26F52312-7B3D-7A20-168C-AD5E59BD407C}"/>
                </a:ext>
              </a:extLst>
            </p:cNvPr>
            <p:cNvSpPr/>
            <p:nvPr/>
          </p:nvSpPr>
          <p:spPr>
            <a:xfrm rot="5400000">
              <a:off x="6845883" y="5261252"/>
              <a:ext cx="691321" cy="617937"/>
            </a:xfrm>
            <a:prstGeom prst="hexagon">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14" name="Picture 13">
              <a:extLst>
                <a:ext uri="{FF2B5EF4-FFF2-40B4-BE49-F238E27FC236}">
                  <a16:creationId xmlns:a16="http://schemas.microsoft.com/office/drawing/2014/main" id="{6233E546-9A2F-DABA-31E9-25F23C48B688}"/>
                </a:ext>
              </a:extLst>
            </p:cNvPr>
            <p:cNvPicPr>
              <a:picLocks noChangeAspect="1"/>
            </p:cNvPicPr>
            <p:nvPr/>
          </p:nvPicPr>
          <p:blipFill>
            <a:blip r:embed="rId4" cstate="email">
              <a:lum bright="70000" contrast="-70000"/>
              <a:extLst>
                <a:ext uri="{28A0092B-C50C-407E-A947-70E740481C1C}">
                  <a14:useLocalDpi xmlns:a14="http://schemas.microsoft.com/office/drawing/2010/main"/>
                </a:ext>
              </a:extLst>
            </a:blip>
            <a:stretch>
              <a:fillRect/>
            </a:stretch>
          </p:blipFill>
          <p:spPr>
            <a:xfrm>
              <a:off x="7056923" y="5444033"/>
              <a:ext cx="273405" cy="252374"/>
            </a:xfrm>
            <a:prstGeom prst="rect">
              <a:avLst/>
            </a:prstGeom>
            <a:grpFill/>
          </p:spPr>
        </p:pic>
      </p:grpSp>
      <p:sp>
        <p:nvSpPr>
          <p:cNvPr id="15" name="TextBox 14">
            <a:extLst>
              <a:ext uri="{FF2B5EF4-FFF2-40B4-BE49-F238E27FC236}">
                <a16:creationId xmlns:a16="http://schemas.microsoft.com/office/drawing/2014/main" id="{0FF79F39-F4D6-DE06-3DEA-A4A0CFA712E0}"/>
              </a:ext>
            </a:extLst>
          </p:cNvPr>
          <p:cNvSpPr txBox="1"/>
          <p:nvPr/>
        </p:nvSpPr>
        <p:spPr>
          <a:xfrm flipH="1">
            <a:off x="6742950" y="4706888"/>
            <a:ext cx="4140430"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Wearable payments (wristband tokens)</a:t>
            </a:r>
          </a:p>
        </p:txBody>
      </p:sp>
      <p:sp>
        <p:nvSpPr>
          <p:cNvPr id="16" name="TextBox 15">
            <a:extLst>
              <a:ext uri="{FF2B5EF4-FFF2-40B4-BE49-F238E27FC236}">
                <a16:creationId xmlns:a16="http://schemas.microsoft.com/office/drawing/2014/main" id="{C799C0E7-F177-5C95-A780-A8173E4EAFE1}"/>
              </a:ext>
            </a:extLst>
          </p:cNvPr>
          <p:cNvSpPr txBox="1"/>
          <p:nvPr/>
        </p:nvSpPr>
        <p:spPr>
          <a:xfrm flipH="1">
            <a:off x="6742950" y="2635862"/>
            <a:ext cx="4310988"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Segoe UI"/>
              </a:rPr>
              <a:t>Online payment links / QR</a:t>
            </a:r>
            <a:r>
              <a:rPr kumimoji="0" lang="en-US" sz="1800" b="0" i="0" u="none" strike="noStrike" kern="1200" cap="none" spc="0" normalizeH="0" noProof="0" dirty="0">
                <a:ln>
                  <a:noFill/>
                </a:ln>
                <a:solidFill>
                  <a:srgbClr val="265888"/>
                </a:solidFill>
                <a:effectLst/>
                <a:uLnTx/>
                <a:uFillTx/>
                <a:latin typeface="Segoe UI"/>
                <a:ea typeface="+mn-ea"/>
                <a:cs typeface="Segoe UI"/>
              </a:rPr>
              <a:t> code payments </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17" name="TextBox 16">
            <a:extLst>
              <a:ext uri="{FF2B5EF4-FFF2-40B4-BE49-F238E27FC236}">
                <a16:creationId xmlns:a16="http://schemas.microsoft.com/office/drawing/2014/main" id="{75274F87-D4C1-C74C-F9EC-23DCC94CBD9C}"/>
              </a:ext>
            </a:extLst>
          </p:cNvPr>
          <p:cNvSpPr txBox="1"/>
          <p:nvPr/>
        </p:nvSpPr>
        <p:spPr>
          <a:xfrm flipH="1">
            <a:off x="7131038" y="1592575"/>
            <a:ext cx="3220714"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QR code payments on the POS</a:t>
            </a:r>
          </a:p>
        </p:txBody>
      </p:sp>
      <p:sp>
        <p:nvSpPr>
          <p:cNvPr id="18" name="TextBox 17">
            <a:extLst>
              <a:ext uri="{FF2B5EF4-FFF2-40B4-BE49-F238E27FC236}">
                <a16:creationId xmlns:a16="http://schemas.microsoft.com/office/drawing/2014/main" id="{973F42A1-C189-1375-5D5A-AE5ED866A1A6}"/>
              </a:ext>
            </a:extLst>
          </p:cNvPr>
          <p:cNvSpPr txBox="1"/>
          <p:nvPr/>
        </p:nvSpPr>
        <p:spPr>
          <a:xfrm flipH="1">
            <a:off x="7131039" y="5838509"/>
            <a:ext cx="2873764"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lang="en-US" dirty="0">
                <a:solidFill>
                  <a:srgbClr val="265888"/>
                </a:solidFill>
                <a:latin typeface="Segoe UI"/>
              </a:rPr>
              <a:t>LS Pay for Business Central</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19" name="TextBox 18">
            <a:extLst>
              <a:ext uri="{FF2B5EF4-FFF2-40B4-BE49-F238E27FC236}">
                <a16:creationId xmlns:a16="http://schemas.microsoft.com/office/drawing/2014/main" id="{9EB2907A-8698-3F20-4DCE-34290BB2EC82}"/>
              </a:ext>
            </a:extLst>
          </p:cNvPr>
          <p:cNvSpPr txBox="1"/>
          <p:nvPr/>
        </p:nvSpPr>
        <p:spPr>
          <a:xfrm>
            <a:off x="6499915" y="3609400"/>
            <a:ext cx="293426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Token storage (card on file)</a:t>
            </a:r>
          </a:p>
        </p:txBody>
      </p:sp>
      <p:grpSp>
        <p:nvGrpSpPr>
          <p:cNvPr id="20" name="Group 19">
            <a:extLst>
              <a:ext uri="{FF2B5EF4-FFF2-40B4-BE49-F238E27FC236}">
                <a16:creationId xmlns:a16="http://schemas.microsoft.com/office/drawing/2014/main" id="{9BB31EFF-527A-A9C0-61E0-B9B06C02362F}"/>
              </a:ext>
            </a:extLst>
          </p:cNvPr>
          <p:cNvGrpSpPr/>
          <p:nvPr/>
        </p:nvGrpSpPr>
        <p:grpSpPr>
          <a:xfrm>
            <a:off x="5660132" y="2420504"/>
            <a:ext cx="617937" cy="691321"/>
            <a:chOff x="5660132" y="2420504"/>
            <a:chExt cx="617937" cy="691321"/>
          </a:xfrm>
        </p:grpSpPr>
        <p:sp>
          <p:nvSpPr>
            <p:cNvPr id="21" name="Hexagon 20" descr="&quot; &quot;">
              <a:extLst>
                <a:ext uri="{FF2B5EF4-FFF2-40B4-BE49-F238E27FC236}">
                  <a16:creationId xmlns:a16="http://schemas.microsoft.com/office/drawing/2014/main" id="{BD1E885F-FE05-EFF4-19B7-E31B935CC873}"/>
                </a:ext>
              </a:extLst>
            </p:cNvPr>
            <p:cNvSpPr/>
            <p:nvPr/>
          </p:nvSpPr>
          <p:spPr>
            <a:xfrm rot="5400000">
              <a:off x="5623440" y="2457196"/>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2" name="Graphic 21">
              <a:extLst>
                <a:ext uri="{FF2B5EF4-FFF2-40B4-BE49-F238E27FC236}">
                  <a16:creationId xmlns:a16="http://schemas.microsoft.com/office/drawing/2014/main" id="{3A52C160-DD0E-9377-EE14-CBDFB813785A}"/>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52778" y="2565399"/>
              <a:ext cx="425161" cy="425161"/>
            </a:xfrm>
            <a:prstGeom prst="rect">
              <a:avLst/>
            </a:prstGeom>
          </p:spPr>
        </p:pic>
      </p:grpSp>
      <p:grpSp>
        <p:nvGrpSpPr>
          <p:cNvPr id="23" name="Group 22">
            <a:extLst>
              <a:ext uri="{FF2B5EF4-FFF2-40B4-BE49-F238E27FC236}">
                <a16:creationId xmlns:a16="http://schemas.microsoft.com/office/drawing/2014/main" id="{6179F30D-0B07-EE62-7D1E-C38000DFE3CB}"/>
              </a:ext>
            </a:extLst>
          </p:cNvPr>
          <p:cNvGrpSpPr/>
          <p:nvPr/>
        </p:nvGrpSpPr>
        <p:grpSpPr>
          <a:xfrm>
            <a:off x="5508572" y="3469443"/>
            <a:ext cx="617937" cy="691321"/>
            <a:chOff x="5508572" y="3469443"/>
            <a:chExt cx="617937" cy="691321"/>
          </a:xfrm>
        </p:grpSpPr>
        <p:sp>
          <p:nvSpPr>
            <p:cNvPr id="24" name="Hexagon 23" descr="&quot; &quot;">
              <a:extLst>
                <a:ext uri="{FF2B5EF4-FFF2-40B4-BE49-F238E27FC236}">
                  <a16:creationId xmlns:a16="http://schemas.microsoft.com/office/drawing/2014/main" id="{967FFF57-0FCC-BB7A-8041-B46908912C66}"/>
                </a:ext>
              </a:extLst>
            </p:cNvPr>
            <p:cNvSpPr/>
            <p:nvPr/>
          </p:nvSpPr>
          <p:spPr>
            <a:xfrm rot="5400000">
              <a:off x="5471880" y="3506135"/>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5" name="Graphic 24">
              <a:extLst>
                <a:ext uri="{FF2B5EF4-FFF2-40B4-BE49-F238E27FC236}">
                  <a16:creationId xmlns:a16="http://schemas.microsoft.com/office/drawing/2014/main" id="{16C46123-9C0B-4F50-D8AD-3AA88688F4A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617896" y="3609400"/>
              <a:ext cx="389746" cy="389746"/>
            </a:xfrm>
            <a:prstGeom prst="rect">
              <a:avLst/>
            </a:prstGeom>
          </p:spPr>
        </p:pic>
      </p:grpSp>
      <p:grpSp>
        <p:nvGrpSpPr>
          <p:cNvPr id="26" name="Group 25">
            <a:extLst>
              <a:ext uri="{FF2B5EF4-FFF2-40B4-BE49-F238E27FC236}">
                <a16:creationId xmlns:a16="http://schemas.microsoft.com/office/drawing/2014/main" id="{04BF8066-B4FA-FBE9-FB02-89DA737A41CB}"/>
              </a:ext>
            </a:extLst>
          </p:cNvPr>
          <p:cNvGrpSpPr/>
          <p:nvPr/>
        </p:nvGrpSpPr>
        <p:grpSpPr>
          <a:xfrm>
            <a:off x="6125013" y="1371565"/>
            <a:ext cx="617937" cy="691321"/>
            <a:chOff x="6125013" y="1371565"/>
            <a:chExt cx="617937" cy="691321"/>
          </a:xfrm>
        </p:grpSpPr>
        <p:sp>
          <p:nvSpPr>
            <p:cNvPr id="27" name="Hexagon 26" descr="&quot; &quot;">
              <a:extLst>
                <a:ext uri="{FF2B5EF4-FFF2-40B4-BE49-F238E27FC236}">
                  <a16:creationId xmlns:a16="http://schemas.microsoft.com/office/drawing/2014/main" id="{BBED804A-A951-C72F-47A1-AC4EAC177A11}"/>
                </a:ext>
              </a:extLst>
            </p:cNvPr>
            <p:cNvSpPr/>
            <p:nvPr/>
          </p:nvSpPr>
          <p:spPr>
            <a:xfrm rot="5400000">
              <a:off x="6088321" y="1408257"/>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8" name="Graphic 27">
              <a:extLst>
                <a:ext uri="{FF2B5EF4-FFF2-40B4-BE49-F238E27FC236}">
                  <a16:creationId xmlns:a16="http://schemas.microsoft.com/office/drawing/2014/main" id="{4C901EC3-848F-681E-BB32-1A9DA3B1050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65633" y="1529958"/>
              <a:ext cx="351938" cy="351938"/>
            </a:xfrm>
            <a:prstGeom prst="rect">
              <a:avLst/>
            </a:prstGeom>
          </p:spPr>
        </p:pic>
      </p:grpSp>
      <p:grpSp>
        <p:nvGrpSpPr>
          <p:cNvPr id="29" name="Group 28">
            <a:extLst>
              <a:ext uri="{FF2B5EF4-FFF2-40B4-BE49-F238E27FC236}">
                <a16:creationId xmlns:a16="http://schemas.microsoft.com/office/drawing/2014/main" id="{4BC484D0-E247-5CEE-E10D-4BD04724DEED}"/>
              </a:ext>
            </a:extLst>
          </p:cNvPr>
          <p:cNvGrpSpPr/>
          <p:nvPr/>
        </p:nvGrpSpPr>
        <p:grpSpPr>
          <a:xfrm>
            <a:off x="5633230" y="4518382"/>
            <a:ext cx="617937" cy="691321"/>
            <a:chOff x="5633230" y="4518382"/>
            <a:chExt cx="617937" cy="691321"/>
          </a:xfrm>
        </p:grpSpPr>
        <p:sp>
          <p:nvSpPr>
            <p:cNvPr id="30" name="Hexagon 29" descr="&quot; &quot;">
              <a:extLst>
                <a:ext uri="{FF2B5EF4-FFF2-40B4-BE49-F238E27FC236}">
                  <a16:creationId xmlns:a16="http://schemas.microsoft.com/office/drawing/2014/main" id="{63D787E4-C7EF-9B20-6EF0-0DF24DA46B89}"/>
                </a:ext>
              </a:extLst>
            </p:cNvPr>
            <p:cNvSpPr/>
            <p:nvPr/>
          </p:nvSpPr>
          <p:spPr>
            <a:xfrm rot="5400000">
              <a:off x="5596538" y="4555074"/>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31" name="Graphic 30">
              <a:extLst>
                <a:ext uri="{FF2B5EF4-FFF2-40B4-BE49-F238E27FC236}">
                  <a16:creationId xmlns:a16="http://schemas.microsoft.com/office/drawing/2014/main" id="{E8EC8FFE-AD2A-5767-F3B4-164D9A9BCCA8}"/>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746127" y="4633389"/>
              <a:ext cx="396295" cy="396295"/>
            </a:xfrm>
            <a:prstGeom prst="rect">
              <a:avLst/>
            </a:prstGeom>
          </p:spPr>
        </p:pic>
      </p:grpSp>
    </p:spTree>
    <p:extLst>
      <p:ext uri="{BB962C8B-B14F-4D97-AF65-F5344CB8AC3E}">
        <p14:creationId xmlns:p14="http://schemas.microsoft.com/office/powerpoint/2010/main" val="537950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1+#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1+#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1"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23"/>
                                        </p:tgtEl>
                                        <p:attrNameLst>
                                          <p:attrName>style.visibility</p:attrName>
                                        </p:attrNameLst>
                                      </p:cBhvr>
                                      <p:to>
                                        <p:strVal val="visible"/>
                                      </p:to>
                                    </p:set>
                                    <p:anim calcmode="lin" valueType="num">
                                      <p:cBhvr additive="base">
                                        <p:cTn id="26" dur="500" fill="hold"/>
                                        <p:tgtEl>
                                          <p:spTgt spid="23"/>
                                        </p:tgtEl>
                                        <p:attrNameLst>
                                          <p:attrName>ppt_x</p:attrName>
                                        </p:attrNameLst>
                                      </p:cBhvr>
                                      <p:tavLst>
                                        <p:tav tm="0">
                                          <p:val>
                                            <p:strVal val="1+#ppt_w/2"/>
                                          </p:val>
                                        </p:tav>
                                        <p:tav tm="100000">
                                          <p:val>
                                            <p:strVal val="#ppt_x"/>
                                          </p:val>
                                        </p:tav>
                                      </p:tavLst>
                                    </p:anim>
                                    <p:anim calcmode="lin" valueType="num">
                                      <p:cBhvr additive="base">
                                        <p:cTn id="27" dur="500" fill="hold"/>
                                        <p:tgtEl>
                                          <p:spTgt spid="23"/>
                                        </p:tgtEl>
                                        <p:attrNameLst>
                                          <p:attrName>ppt_y</p:attrName>
                                        </p:attrNameLst>
                                      </p:cBhvr>
                                      <p:tavLst>
                                        <p:tav tm="0">
                                          <p:val>
                                            <p:strVal val="#ppt_y"/>
                                          </p:val>
                                        </p:tav>
                                        <p:tav tm="100000">
                                          <p:val>
                                            <p:strVal val="#ppt_y"/>
                                          </p:val>
                                        </p:tav>
                                      </p:tavLst>
                                    </p:anim>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nodeType="click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additive="base">
                                        <p:cTn id="36" dur="500" fill="hold"/>
                                        <p:tgtEl>
                                          <p:spTgt spid="29"/>
                                        </p:tgtEl>
                                        <p:attrNameLst>
                                          <p:attrName>ppt_x</p:attrName>
                                        </p:attrNameLst>
                                      </p:cBhvr>
                                      <p:tavLst>
                                        <p:tav tm="0">
                                          <p:val>
                                            <p:strVal val="1+#ppt_w/2"/>
                                          </p:val>
                                        </p:tav>
                                        <p:tav tm="100000">
                                          <p:val>
                                            <p:strVal val="#ppt_x"/>
                                          </p:val>
                                        </p:tav>
                                      </p:tavLst>
                                    </p:anim>
                                    <p:anim calcmode="lin" valueType="num">
                                      <p:cBhvr additive="base">
                                        <p:cTn id="37" dur="500" fill="hold"/>
                                        <p:tgtEl>
                                          <p:spTgt spid="29"/>
                                        </p:tgtEl>
                                        <p:attrNameLst>
                                          <p:attrName>ppt_y</p:attrName>
                                        </p:attrNameLst>
                                      </p:cBhvr>
                                      <p:tavLst>
                                        <p:tav tm="0">
                                          <p:val>
                                            <p:strVal val="#ppt_y"/>
                                          </p:val>
                                        </p:tav>
                                        <p:tav tm="100000">
                                          <p:val>
                                            <p:strVal val="#ppt_y"/>
                                          </p:val>
                                        </p:tav>
                                      </p:tavLst>
                                    </p:anim>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2" fill="hold" nodeType="click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1+#ppt_w/2"/>
                                          </p:val>
                                        </p:tav>
                                        <p:tav tm="100000">
                                          <p:val>
                                            <p:strVal val="#ppt_x"/>
                                          </p:val>
                                        </p:tav>
                                      </p:tavLst>
                                    </p:anim>
                                    <p:anim calcmode="lin" valueType="num">
                                      <p:cBhvr additive="base">
                                        <p:cTn id="47" dur="5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32445-2306-B947-6999-FF9EDBBAD2AC}"/>
              </a:ext>
            </a:extLst>
          </p:cNvPr>
          <p:cNvSpPr>
            <a:spLocks noGrp="1"/>
          </p:cNvSpPr>
          <p:nvPr>
            <p:ph type="title"/>
          </p:nvPr>
        </p:nvSpPr>
        <p:spPr/>
        <p:txBody>
          <a:bodyPr>
            <a:normAutofit fontScale="90000"/>
          </a:bodyPr>
          <a:lstStyle/>
          <a:p>
            <a:r>
              <a:rPr lang="en-US" dirty="0"/>
              <a:t>LS Pay for Business Central</a:t>
            </a:r>
          </a:p>
        </p:txBody>
      </p:sp>
      <p:grpSp>
        <p:nvGrpSpPr>
          <p:cNvPr id="4" name="Group 3">
            <a:extLst>
              <a:ext uri="{FF2B5EF4-FFF2-40B4-BE49-F238E27FC236}">
                <a16:creationId xmlns:a16="http://schemas.microsoft.com/office/drawing/2014/main" id="{07613590-2DF8-CEFE-2B5A-D3A00CF2F74C}"/>
              </a:ext>
            </a:extLst>
          </p:cNvPr>
          <p:cNvGrpSpPr/>
          <p:nvPr/>
        </p:nvGrpSpPr>
        <p:grpSpPr>
          <a:xfrm>
            <a:off x="9226472" y="4512802"/>
            <a:ext cx="1526572" cy="1326894"/>
            <a:chOff x="9226472" y="4512802"/>
            <a:chExt cx="1526572" cy="1326894"/>
          </a:xfrm>
        </p:grpSpPr>
        <p:pic>
          <p:nvPicPr>
            <p:cNvPr id="5" name="Graphic 4">
              <a:extLst>
                <a:ext uri="{FF2B5EF4-FFF2-40B4-BE49-F238E27FC236}">
                  <a16:creationId xmlns:a16="http://schemas.microsoft.com/office/drawing/2014/main" id="{803A2C55-50B5-6B80-C200-66A6A9285D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698004" y="4512802"/>
              <a:ext cx="680563" cy="680563"/>
            </a:xfrm>
            <a:prstGeom prst="rect">
              <a:avLst/>
            </a:prstGeom>
          </p:spPr>
        </p:pic>
        <p:sp>
          <p:nvSpPr>
            <p:cNvPr id="6" name="TextBox 5">
              <a:extLst>
                <a:ext uri="{FF2B5EF4-FFF2-40B4-BE49-F238E27FC236}">
                  <a16:creationId xmlns:a16="http://schemas.microsoft.com/office/drawing/2014/main" id="{CF0FF227-B5B5-BEFA-38A4-9C9EB143188C}"/>
                </a:ext>
              </a:extLst>
            </p:cNvPr>
            <p:cNvSpPr txBox="1"/>
            <p:nvPr/>
          </p:nvSpPr>
          <p:spPr>
            <a:xfrm>
              <a:off x="9226472" y="5193365"/>
              <a:ext cx="1526572"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3</a:t>
              </a:r>
              <a:r>
                <a:rPr kumimoji="0" lang="en-US" sz="1800" b="0" i="0" u="none" strike="noStrike" kern="1200" cap="none" spc="0" normalizeH="0" baseline="30000" noProof="0" dirty="0">
                  <a:ln>
                    <a:noFill/>
                  </a:ln>
                  <a:solidFill>
                    <a:prstClr val="white"/>
                  </a:solidFill>
                  <a:effectLst/>
                  <a:uLnTx/>
                  <a:uFillTx/>
                  <a:latin typeface="Segoe UI"/>
                  <a:ea typeface="+mn-ea"/>
                  <a:cs typeface="+mn-cs"/>
                </a:rPr>
                <a:t>rd</a:t>
              </a:r>
              <a:r>
                <a:rPr kumimoji="0" lang="en-US" sz="1800" b="0" i="0" u="none" strike="noStrike" kern="1200" cap="none" spc="0" normalizeH="0" baseline="0" noProof="0" dirty="0">
                  <a:ln>
                    <a:noFill/>
                  </a:ln>
                  <a:solidFill>
                    <a:prstClr val="white"/>
                  </a:solidFill>
                  <a:effectLst/>
                  <a:uLnTx/>
                  <a:uFillTx/>
                  <a:latin typeface="Segoe UI"/>
                  <a:ea typeface="+mn-ea"/>
                  <a:cs typeface="+mn-cs"/>
                </a:rPr>
                <a:t> party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POS provider</a:t>
              </a:r>
            </a:p>
          </p:txBody>
        </p:sp>
      </p:grpSp>
      <p:pic>
        <p:nvPicPr>
          <p:cNvPr id="7" name="Picture 9">
            <a:extLst>
              <a:ext uri="{FF2B5EF4-FFF2-40B4-BE49-F238E27FC236}">
                <a16:creationId xmlns:a16="http://schemas.microsoft.com/office/drawing/2014/main" id="{40BD9D7E-C85A-4F0D-1781-F1C42588F4E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438825" y="1671210"/>
            <a:ext cx="1447900" cy="1373279"/>
          </a:xfrm>
          <a:prstGeom prst="rect">
            <a:avLst/>
          </a:prstGeom>
        </p:spPr>
      </p:pic>
      <p:pic>
        <p:nvPicPr>
          <p:cNvPr id="8" name="Picture 11">
            <a:extLst>
              <a:ext uri="{FF2B5EF4-FFF2-40B4-BE49-F238E27FC236}">
                <a16:creationId xmlns:a16="http://schemas.microsoft.com/office/drawing/2014/main" id="{072EE6FE-EE3E-DF56-2A0F-1EA4933638B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886725" y="1671210"/>
            <a:ext cx="1834007" cy="1374195"/>
          </a:xfrm>
          <a:prstGeom prst="rect">
            <a:avLst/>
          </a:prstGeom>
        </p:spPr>
      </p:pic>
      <p:pic>
        <p:nvPicPr>
          <p:cNvPr id="9" name="Picture 2">
            <a:extLst>
              <a:ext uri="{FF2B5EF4-FFF2-40B4-BE49-F238E27FC236}">
                <a16:creationId xmlns:a16="http://schemas.microsoft.com/office/drawing/2014/main" id="{3FC2A825-D982-6AD1-B73E-5B14C20DD5E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609887" y="1676526"/>
            <a:ext cx="1788311" cy="1381397"/>
          </a:xfrm>
          <a:prstGeom prst="rect">
            <a:avLst/>
          </a:prstGeom>
        </p:spPr>
      </p:pic>
      <p:cxnSp>
        <p:nvCxnSpPr>
          <p:cNvPr id="10" name="Connector: Elbow 9">
            <a:extLst>
              <a:ext uri="{FF2B5EF4-FFF2-40B4-BE49-F238E27FC236}">
                <a16:creationId xmlns:a16="http://schemas.microsoft.com/office/drawing/2014/main" id="{F5E7BE23-4DF1-32A2-C174-92D928CB104D}"/>
              </a:ext>
            </a:extLst>
          </p:cNvPr>
          <p:cNvCxnSpPr>
            <a:cxnSpLocks/>
            <a:stCxn id="7" idx="2"/>
          </p:cNvCxnSpPr>
          <p:nvPr/>
        </p:nvCxnSpPr>
        <p:spPr>
          <a:xfrm rot="16200000" flipH="1">
            <a:off x="5071397" y="3135866"/>
            <a:ext cx="1167030" cy="984275"/>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8884AE61-E912-285A-B6B1-C5895168FC2E}"/>
              </a:ext>
            </a:extLst>
          </p:cNvPr>
          <p:cNvCxnSpPr>
            <a:cxnSpLocks/>
            <a:stCxn id="9" idx="2"/>
          </p:cNvCxnSpPr>
          <p:nvPr/>
        </p:nvCxnSpPr>
        <p:spPr>
          <a:xfrm rot="5400000">
            <a:off x="6748749" y="2456225"/>
            <a:ext cx="1153596" cy="2356993"/>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AC095712-5F28-032B-4A41-900CAE2E3483}"/>
              </a:ext>
            </a:extLst>
          </p:cNvPr>
          <p:cNvCxnSpPr>
            <a:cxnSpLocks/>
            <a:stCxn id="8" idx="2"/>
          </p:cNvCxnSpPr>
          <p:nvPr/>
        </p:nvCxnSpPr>
        <p:spPr>
          <a:xfrm rot="5400000">
            <a:off x="5892333" y="3300123"/>
            <a:ext cx="1166114" cy="656679"/>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nector: Elbow 12">
            <a:extLst>
              <a:ext uri="{FF2B5EF4-FFF2-40B4-BE49-F238E27FC236}">
                <a16:creationId xmlns:a16="http://schemas.microsoft.com/office/drawing/2014/main" id="{624C01AC-0BE3-FFB5-7DCA-B08D534F643E}"/>
              </a:ext>
            </a:extLst>
          </p:cNvPr>
          <p:cNvCxnSpPr>
            <a:cxnSpLocks/>
            <a:stCxn id="5" idx="0"/>
          </p:cNvCxnSpPr>
          <p:nvPr/>
        </p:nvCxnSpPr>
        <p:spPr>
          <a:xfrm rot="16200000" flipV="1">
            <a:off x="7942027" y="2416543"/>
            <a:ext cx="301283" cy="3891236"/>
          </a:xfrm>
          <a:prstGeom prst="bentConnector3">
            <a:avLst>
              <a:gd name="adj1" fmla="val 294101"/>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pic>
        <p:nvPicPr>
          <p:cNvPr id="15" name="Picture 2">
            <a:extLst>
              <a:ext uri="{FF2B5EF4-FFF2-40B4-BE49-F238E27FC236}">
                <a16:creationId xmlns:a16="http://schemas.microsoft.com/office/drawing/2014/main" id="{97A200AA-EB42-3567-5F67-F4F9A1395E9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238859" y="1553062"/>
            <a:ext cx="1788311" cy="1381397"/>
          </a:xfrm>
          <a:prstGeom prst="rect">
            <a:avLst/>
          </a:prstGeom>
        </p:spPr>
      </p:pic>
      <p:cxnSp>
        <p:nvCxnSpPr>
          <p:cNvPr id="16" name="Straight Arrow Connector 15">
            <a:extLst>
              <a:ext uri="{FF2B5EF4-FFF2-40B4-BE49-F238E27FC236}">
                <a16:creationId xmlns:a16="http://schemas.microsoft.com/office/drawing/2014/main" id="{3791EB85-1109-1A8A-2A63-7E07F471DB33}"/>
              </a:ext>
            </a:extLst>
          </p:cNvPr>
          <p:cNvCxnSpPr>
            <a:cxnSpLocks/>
            <a:stCxn id="15" idx="2"/>
          </p:cNvCxnSpPr>
          <p:nvPr/>
        </p:nvCxnSpPr>
        <p:spPr>
          <a:xfrm flipH="1">
            <a:off x="2133014" y="2934459"/>
            <a:ext cx="1" cy="1277060"/>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09306301-8B00-1B0E-8A72-A8C6C530F3EB}"/>
              </a:ext>
            </a:extLst>
          </p:cNvPr>
          <p:cNvSpPr/>
          <p:nvPr/>
        </p:nvSpPr>
        <p:spPr>
          <a:xfrm>
            <a:off x="2052414"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77DA3A-0089-02A8-7E65-74124AFC75C9}"/>
              </a:ext>
            </a:extLst>
          </p:cNvPr>
          <p:cNvCxnSpPr>
            <a:cxnSpLocks/>
            <a:stCxn id="18" idx="4"/>
            <a:endCxn id="28" idx="0"/>
          </p:cNvCxnSpPr>
          <p:nvPr/>
        </p:nvCxnSpPr>
        <p:spPr>
          <a:xfrm>
            <a:off x="2133014" y="4336767"/>
            <a:ext cx="1" cy="26108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232C8B92-9E38-0313-69EF-DCB5750D76F6}"/>
              </a:ext>
            </a:extLst>
          </p:cNvPr>
          <p:cNvSpPr/>
          <p:nvPr/>
        </p:nvSpPr>
        <p:spPr>
          <a:xfrm>
            <a:off x="623148" y="4597849"/>
            <a:ext cx="3019733" cy="1781460"/>
          </a:xfrm>
          <a:prstGeom prst="rect">
            <a:avLst/>
          </a:prstGeom>
          <a:solidFill>
            <a:srgbClr val="27768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37" name="Group 36">
            <a:extLst>
              <a:ext uri="{FF2B5EF4-FFF2-40B4-BE49-F238E27FC236}">
                <a16:creationId xmlns:a16="http://schemas.microsoft.com/office/drawing/2014/main" id="{67AF8262-5886-5E11-B309-E571B03DBDF3}"/>
              </a:ext>
            </a:extLst>
          </p:cNvPr>
          <p:cNvGrpSpPr/>
          <p:nvPr/>
        </p:nvGrpSpPr>
        <p:grpSpPr>
          <a:xfrm>
            <a:off x="964296" y="5112500"/>
            <a:ext cx="1285560" cy="1163023"/>
            <a:chOff x="654027" y="3044023"/>
            <a:chExt cx="1285560" cy="1163023"/>
          </a:xfrm>
          <a:effectLst>
            <a:outerShdw blurRad="50800" dist="38100" dir="2700000" algn="tl" rotWithShape="0">
              <a:prstClr val="black">
                <a:alpha val="40000"/>
              </a:prstClr>
            </a:outerShdw>
          </a:effectLst>
        </p:grpSpPr>
        <p:sp>
          <p:nvSpPr>
            <p:cNvPr id="30" name="Rectangle 29">
              <a:extLst>
                <a:ext uri="{FF2B5EF4-FFF2-40B4-BE49-F238E27FC236}">
                  <a16:creationId xmlns:a16="http://schemas.microsoft.com/office/drawing/2014/main" id="{54177DDB-39D3-B71F-535C-2279320B0ED5}"/>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31" name="Graphic 30">
              <a:extLst>
                <a:ext uri="{FF2B5EF4-FFF2-40B4-BE49-F238E27FC236}">
                  <a16:creationId xmlns:a16="http://schemas.microsoft.com/office/drawing/2014/main" id="{F819D090-B629-A23F-0E3F-2403CEFB68DC}"/>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784737" y="3225846"/>
              <a:ext cx="1061358" cy="266227"/>
            </a:xfrm>
            <a:prstGeom prst="rect">
              <a:avLst/>
            </a:prstGeom>
          </p:spPr>
        </p:pic>
        <p:sp>
          <p:nvSpPr>
            <p:cNvPr id="33" name="Rectangle 32">
              <a:extLst>
                <a:ext uri="{FF2B5EF4-FFF2-40B4-BE49-F238E27FC236}">
                  <a16:creationId xmlns:a16="http://schemas.microsoft.com/office/drawing/2014/main" id="{1058767F-3DE8-B249-9A27-C4CAC55439C2}"/>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3FFAE0CC-BE27-270B-91BB-90B697B3DF5D}"/>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5E7566EA-2B5E-048E-9620-3F740AA80508}"/>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38" name="Rectangle 37">
            <a:extLst>
              <a:ext uri="{FF2B5EF4-FFF2-40B4-BE49-F238E27FC236}">
                <a16:creationId xmlns:a16="http://schemas.microsoft.com/office/drawing/2014/main" id="{DA6D277E-09E2-1DFC-1B96-21EA88BFAC2F}"/>
              </a:ext>
            </a:extLst>
          </p:cNvPr>
          <p:cNvSpPr/>
          <p:nvPr/>
        </p:nvSpPr>
        <p:spPr>
          <a:xfrm>
            <a:off x="2188958" y="4750194"/>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Hardware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Station</a:t>
            </a:r>
          </a:p>
        </p:txBody>
      </p:sp>
      <p:grpSp>
        <p:nvGrpSpPr>
          <p:cNvPr id="49" name="Group 48">
            <a:extLst>
              <a:ext uri="{FF2B5EF4-FFF2-40B4-BE49-F238E27FC236}">
                <a16:creationId xmlns:a16="http://schemas.microsoft.com/office/drawing/2014/main" id="{0B30D331-DBB1-F816-9639-CFA0AACA01A2}"/>
              </a:ext>
            </a:extLst>
          </p:cNvPr>
          <p:cNvGrpSpPr/>
          <p:nvPr/>
        </p:nvGrpSpPr>
        <p:grpSpPr>
          <a:xfrm>
            <a:off x="4642742" y="4211519"/>
            <a:ext cx="3026074" cy="2157880"/>
            <a:chOff x="4642742" y="4211519"/>
            <a:chExt cx="3026074" cy="2157880"/>
          </a:xfrm>
        </p:grpSpPr>
        <p:sp>
          <p:nvSpPr>
            <p:cNvPr id="25" name="Oval 24">
              <a:extLst>
                <a:ext uri="{FF2B5EF4-FFF2-40B4-BE49-F238E27FC236}">
                  <a16:creationId xmlns:a16="http://schemas.microsoft.com/office/drawing/2014/main" id="{7B70A4C3-F4C3-48C5-5E88-3099886596C0}"/>
                </a:ext>
              </a:extLst>
            </p:cNvPr>
            <p:cNvSpPr/>
            <p:nvPr/>
          </p:nvSpPr>
          <p:spPr>
            <a:xfrm>
              <a:off x="6067823"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1194D3DC-6906-E0FB-0C30-0A1D9DBC566D}"/>
                </a:ext>
              </a:extLst>
            </p:cNvPr>
            <p:cNvCxnSpPr>
              <a:cxnSpLocks/>
              <a:stCxn id="25" idx="4"/>
              <a:endCxn id="29" idx="0"/>
            </p:cNvCxnSpPr>
            <p:nvPr/>
          </p:nvCxnSpPr>
          <p:spPr>
            <a:xfrm>
              <a:off x="6148423" y="4336767"/>
              <a:ext cx="4186" cy="25117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40392113-5920-E8DC-BD4E-B4B4FBE7D7E2}"/>
                </a:ext>
              </a:extLst>
            </p:cNvPr>
            <p:cNvSpPr/>
            <p:nvPr/>
          </p:nvSpPr>
          <p:spPr>
            <a:xfrm>
              <a:off x="4642742" y="4587939"/>
              <a:ext cx="3019733" cy="178146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39" name="Group 38">
              <a:extLst>
                <a:ext uri="{FF2B5EF4-FFF2-40B4-BE49-F238E27FC236}">
                  <a16:creationId xmlns:a16="http://schemas.microsoft.com/office/drawing/2014/main" id="{EAD803EC-6609-6C29-775D-45FBB33F1086}"/>
                </a:ext>
              </a:extLst>
            </p:cNvPr>
            <p:cNvGrpSpPr/>
            <p:nvPr/>
          </p:nvGrpSpPr>
          <p:grpSpPr>
            <a:xfrm>
              <a:off x="4968040" y="5079130"/>
              <a:ext cx="1285560" cy="1163023"/>
              <a:chOff x="654027" y="3044023"/>
              <a:chExt cx="1285560" cy="1163023"/>
            </a:xfrm>
            <a:effectLst>
              <a:outerShdw blurRad="50800" dist="38100" dir="2700000" algn="tl" rotWithShape="0">
                <a:prstClr val="black">
                  <a:alpha val="40000"/>
                </a:prstClr>
              </a:outerShdw>
            </a:effectLst>
          </p:grpSpPr>
          <p:sp>
            <p:nvSpPr>
              <p:cNvPr id="40" name="Rectangle 39">
                <a:extLst>
                  <a:ext uri="{FF2B5EF4-FFF2-40B4-BE49-F238E27FC236}">
                    <a16:creationId xmlns:a16="http://schemas.microsoft.com/office/drawing/2014/main" id="{EF637E0D-7EF3-526D-5470-10FEDB8F98CC}"/>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41" name="Graphic 40">
                <a:extLst>
                  <a:ext uri="{FF2B5EF4-FFF2-40B4-BE49-F238E27FC236}">
                    <a16:creationId xmlns:a16="http://schemas.microsoft.com/office/drawing/2014/main" id="{CF1FF7C4-E5F1-11E7-23A4-37F5D92D1E1E}"/>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784737" y="3225846"/>
                <a:ext cx="1061358" cy="266227"/>
              </a:xfrm>
              <a:prstGeom prst="rect">
                <a:avLst/>
              </a:prstGeom>
            </p:spPr>
          </p:pic>
          <p:sp>
            <p:nvSpPr>
              <p:cNvPr id="42" name="Rectangle 41">
                <a:extLst>
                  <a:ext uri="{FF2B5EF4-FFF2-40B4-BE49-F238E27FC236}">
                    <a16:creationId xmlns:a16="http://schemas.microsoft.com/office/drawing/2014/main" id="{C2722E4A-D910-8B1A-F3B7-0503738A392A}"/>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1D08D020-363F-FDB5-FD0A-3CD7647EDBF6}"/>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EF1D67F5-397D-CA3C-5B70-077EE2AF3DC4}"/>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45" name="Rectangle 44">
              <a:extLst>
                <a:ext uri="{FF2B5EF4-FFF2-40B4-BE49-F238E27FC236}">
                  <a16:creationId xmlns:a16="http://schemas.microsoft.com/office/drawing/2014/main" id="{69EE8EF1-67F9-8DEF-BF47-F550E01DB23D}"/>
                </a:ext>
              </a:extLst>
            </p:cNvPr>
            <p:cNvSpPr/>
            <p:nvPr/>
          </p:nvSpPr>
          <p:spPr>
            <a:xfrm>
              <a:off x="6214893" y="4772240"/>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LS Pay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Service</a:t>
              </a:r>
            </a:p>
          </p:txBody>
        </p:sp>
      </p:grpSp>
      <p:grpSp>
        <p:nvGrpSpPr>
          <p:cNvPr id="3" name="Group 2">
            <a:extLst>
              <a:ext uri="{FF2B5EF4-FFF2-40B4-BE49-F238E27FC236}">
                <a16:creationId xmlns:a16="http://schemas.microsoft.com/office/drawing/2014/main" id="{8E0B17D1-71C2-F432-A19B-C193F96D8B21}"/>
              </a:ext>
            </a:extLst>
          </p:cNvPr>
          <p:cNvGrpSpPr/>
          <p:nvPr/>
        </p:nvGrpSpPr>
        <p:grpSpPr>
          <a:xfrm>
            <a:off x="9290624" y="1613624"/>
            <a:ext cx="2449096" cy="1234420"/>
            <a:chOff x="1881124" y="1722198"/>
            <a:chExt cx="2449096" cy="1234420"/>
          </a:xfrm>
        </p:grpSpPr>
        <p:pic>
          <p:nvPicPr>
            <p:cNvPr id="17" name="Picture 2" descr="Microsoft Dynamics 365 2022 Release Wave 2 plan for Business Central">
              <a:extLst>
                <a:ext uri="{FF2B5EF4-FFF2-40B4-BE49-F238E27FC236}">
                  <a16:creationId xmlns:a16="http://schemas.microsoft.com/office/drawing/2014/main" id="{202BB8B0-C4FA-FC3A-2B12-F2CD05FB5C0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35307" y="1722198"/>
              <a:ext cx="588089" cy="588089"/>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4AF24ECE-A76A-A1A6-AD6D-03A496EAEC2F}"/>
                </a:ext>
              </a:extLst>
            </p:cNvPr>
            <p:cNvSpPr txBox="1"/>
            <p:nvPr/>
          </p:nvSpPr>
          <p:spPr>
            <a:xfrm>
              <a:off x="1881124" y="2310287"/>
              <a:ext cx="244909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Business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Central</a:t>
              </a:r>
            </a:p>
          </p:txBody>
        </p:sp>
      </p:grpSp>
      <p:cxnSp>
        <p:nvCxnSpPr>
          <p:cNvPr id="21" name="Connector: Elbow 20">
            <a:extLst>
              <a:ext uri="{FF2B5EF4-FFF2-40B4-BE49-F238E27FC236}">
                <a16:creationId xmlns:a16="http://schemas.microsoft.com/office/drawing/2014/main" id="{CCB84C55-4E7E-095C-66D4-383BB5918AC9}"/>
              </a:ext>
            </a:extLst>
          </p:cNvPr>
          <p:cNvCxnSpPr>
            <a:cxnSpLocks/>
            <a:stCxn id="20" idx="2"/>
            <a:endCxn id="25" idx="0"/>
          </p:cNvCxnSpPr>
          <p:nvPr/>
        </p:nvCxnSpPr>
        <p:spPr>
          <a:xfrm rot="5400000">
            <a:off x="7650061" y="1346407"/>
            <a:ext cx="1363475" cy="4366749"/>
          </a:xfrm>
          <a:prstGeom prst="bentConnector3">
            <a:avLst>
              <a:gd name="adj1" fmla="val 57452"/>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2813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AD063D3-9154-3EE8-CA98-9A4DC143707F}"/>
              </a:ext>
            </a:extLst>
          </p:cNvPr>
          <p:cNvSpPr>
            <a:spLocks noGrp="1"/>
          </p:cNvSpPr>
          <p:nvPr>
            <p:ph type="body" sz="quarter" idx="10"/>
          </p:nvPr>
        </p:nvSpPr>
        <p:spPr/>
        <p:txBody>
          <a:bodyPr/>
          <a:lstStyle/>
          <a:p>
            <a:r>
              <a:rPr lang="en-US" dirty="0"/>
              <a:t>Q&amp;A</a:t>
            </a:r>
            <a:endParaRPr lang="en-IS" dirty="0"/>
          </a:p>
        </p:txBody>
      </p:sp>
    </p:spTree>
    <p:extLst>
      <p:ext uri="{BB962C8B-B14F-4D97-AF65-F5344CB8AC3E}">
        <p14:creationId xmlns:p14="http://schemas.microsoft.com/office/powerpoint/2010/main" val="123596111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668870-7918-85EF-91B8-7A0954D3BD85}"/>
              </a:ext>
            </a:extLst>
          </p:cNvPr>
          <p:cNvSpPr>
            <a:spLocks noGrp="1"/>
          </p:cNvSpPr>
          <p:nvPr>
            <p:ph type="title"/>
          </p:nvPr>
        </p:nvSpPr>
        <p:spPr>
          <a:xfrm>
            <a:off x="340291" y="488600"/>
            <a:ext cx="11511418" cy="863949"/>
          </a:xfrm>
        </p:spPr>
        <p:txBody>
          <a:bodyPr>
            <a:normAutofit/>
          </a:bodyPr>
          <a:lstStyle/>
          <a:p>
            <a:r>
              <a:rPr lang="en-US" dirty="0"/>
              <a:t>What’s next…?</a:t>
            </a:r>
            <a:endParaRPr lang="en-IS" dirty="0"/>
          </a:p>
        </p:txBody>
      </p:sp>
      <p:sp>
        <p:nvSpPr>
          <p:cNvPr id="3" name="Text Placeholder 2">
            <a:extLst>
              <a:ext uri="{FF2B5EF4-FFF2-40B4-BE49-F238E27FC236}">
                <a16:creationId xmlns:a16="http://schemas.microsoft.com/office/drawing/2014/main" id="{68421516-0516-4980-24ED-2B0280E4C45D}"/>
              </a:ext>
            </a:extLst>
          </p:cNvPr>
          <p:cNvSpPr>
            <a:spLocks noGrp="1"/>
          </p:cNvSpPr>
          <p:nvPr>
            <p:ph type="body" sz="quarter" idx="10"/>
          </p:nvPr>
        </p:nvSpPr>
        <p:spPr>
          <a:xfrm>
            <a:off x="340292" y="1645782"/>
            <a:ext cx="5015480" cy="4584700"/>
          </a:xfrm>
        </p:spPr>
        <p:txBody>
          <a:bodyPr/>
          <a:lstStyle/>
          <a:p>
            <a:r>
              <a:rPr lang="en-US" dirty="0">
                <a:solidFill>
                  <a:srgbClr val="5D813D"/>
                </a:solidFill>
              </a:rPr>
              <a:t>Questions</a:t>
            </a:r>
          </a:p>
          <a:p>
            <a:r>
              <a:rPr lang="en-US" dirty="0">
                <a:solidFill>
                  <a:srgbClr val="5D813D"/>
                </a:solidFill>
              </a:rPr>
              <a:t>Discussions</a:t>
            </a:r>
          </a:p>
          <a:p>
            <a:r>
              <a:rPr lang="en-US" dirty="0">
                <a:solidFill>
                  <a:srgbClr val="5D813D"/>
                </a:solidFill>
              </a:rPr>
              <a:t>Demos</a:t>
            </a:r>
          </a:p>
          <a:p>
            <a:r>
              <a:rPr lang="en-US" dirty="0">
                <a:solidFill>
                  <a:srgbClr val="5D813D"/>
                </a:solidFill>
              </a:rPr>
              <a:t>Support</a:t>
            </a:r>
            <a:endParaRPr lang="en-IS" dirty="0">
              <a:solidFill>
                <a:srgbClr val="5D813D"/>
              </a:solidFill>
            </a:endParaRPr>
          </a:p>
          <a:p>
            <a:pPr marL="0" indent="0">
              <a:buNone/>
            </a:pPr>
            <a:endParaRPr lang="en-US" dirty="0"/>
          </a:p>
          <a:p>
            <a:pPr marL="0" indent="0">
              <a:buNone/>
            </a:pPr>
            <a:r>
              <a:rPr lang="en-US" dirty="0"/>
              <a:t>Please reach out</a:t>
            </a:r>
            <a:endParaRPr lang="en-IS" dirty="0"/>
          </a:p>
          <a:p>
            <a:r>
              <a:rPr lang="en-US" sz="2400" dirty="0">
                <a:solidFill>
                  <a:srgbClr val="5D813D"/>
                </a:solidFill>
              </a:rPr>
              <a:t>Petur Thor Sigurdsson</a:t>
            </a:r>
          </a:p>
          <a:p>
            <a:r>
              <a:rPr lang="en-US" sz="2400" dirty="0">
                <a:solidFill>
                  <a:srgbClr val="5D813D"/>
                </a:solidFill>
              </a:rPr>
              <a:t>petur@lsretail.com</a:t>
            </a:r>
            <a:endParaRPr lang="en-IS" sz="2400" dirty="0">
              <a:solidFill>
                <a:srgbClr val="5D813D"/>
              </a:solidFill>
            </a:endParaRPr>
          </a:p>
        </p:txBody>
      </p:sp>
      <p:pic>
        <p:nvPicPr>
          <p:cNvPr id="5" name="Picture 4" descr="A picture containing text, person&#10;&#10;Description automatically generated">
            <a:extLst>
              <a:ext uri="{FF2B5EF4-FFF2-40B4-BE49-F238E27FC236}">
                <a16:creationId xmlns:a16="http://schemas.microsoft.com/office/drawing/2014/main" id="{BFBDE99A-22D9-1758-B2D3-3A2A2E3C028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49030" y="334283"/>
            <a:ext cx="6642970" cy="6189433"/>
          </a:xfrm>
          <a:prstGeom prst="rect">
            <a:avLst/>
          </a:prstGeom>
        </p:spPr>
      </p:pic>
    </p:spTree>
    <p:extLst>
      <p:ext uri="{BB962C8B-B14F-4D97-AF65-F5344CB8AC3E}">
        <p14:creationId xmlns:p14="http://schemas.microsoft.com/office/powerpoint/2010/main" val="149482774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AD063D3-9154-3EE8-CA98-9A4DC143707F}"/>
              </a:ext>
            </a:extLst>
          </p:cNvPr>
          <p:cNvSpPr>
            <a:spLocks noGrp="1"/>
          </p:cNvSpPr>
          <p:nvPr>
            <p:ph type="body" sz="quarter" idx="10"/>
          </p:nvPr>
        </p:nvSpPr>
        <p:spPr/>
        <p:txBody>
          <a:bodyPr/>
          <a:lstStyle/>
          <a:p>
            <a:r>
              <a:rPr lang="en-IS" dirty="0"/>
              <a:t>Thank you</a:t>
            </a:r>
          </a:p>
        </p:txBody>
      </p:sp>
    </p:spTree>
    <p:extLst>
      <p:ext uri="{BB962C8B-B14F-4D97-AF65-F5344CB8AC3E}">
        <p14:creationId xmlns:p14="http://schemas.microsoft.com/office/powerpoint/2010/main" val="1881244884"/>
      </p:ext>
    </p:extLst>
  </p:cSld>
  <p:clrMapOvr>
    <a:masterClrMapping/>
  </p:clrMapOvr>
  <p:transition spd="slow">
    <p:wip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06276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2214596-C818-1125-C28A-113448BB6AA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472499"/>
            <a:ext cx="5400083" cy="5913002"/>
          </a:xfrm>
          <a:prstGeom prst="rect">
            <a:avLst/>
          </a:prstGeom>
        </p:spPr>
      </p:pic>
      <p:pic>
        <p:nvPicPr>
          <p:cNvPr id="4" name="Graphic 3">
            <a:extLst>
              <a:ext uri="{FF2B5EF4-FFF2-40B4-BE49-F238E27FC236}">
                <a16:creationId xmlns:a16="http://schemas.microsoft.com/office/drawing/2014/main" id="{4B13CAFE-8AD7-F2F7-B717-D9BF75C0A3AD}"/>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7380513" y="1072163"/>
            <a:ext cx="2982688" cy="748166"/>
          </a:xfrm>
          <a:prstGeom prst="rect">
            <a:avLst/>
          </a:prstGeom>
        </p:spPr>
      </p:pic>
      <p:sp>
        <p:nvSpPr>
          <p:cNvPr id="5" name="TextBox 4">
            <a:extLst>
              <a:ext uri="{FF2B5EF4-FFF2-40B4-BE49-F238E27FC236}">
                <a16:creationId xmlns:a16="http://schemas.microsoft.com/office/drawing/2014/main" id="{2A3D25E3-B1D9-7775-BFAC-4D3BD31498F1}"/>
              </a:ext>
            </a:extLst>
          </p:cNvPr>
          <p:cNvSpPr txBox="1"/>
          <p:nvPr/>
        </p:nvSpPr>
        <p:spPr>
          <a:xfrm>
            <a:off x="6096000" y="2558143"/>
            <a:ext cx="5551714" cy="267765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Offering EFT integrations to the leading PSPs, in all our main market regions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800" b="1" dirty="0">
              <a:solidFill>
                <a:srgbClr val="94B465"/>
              </a:solidFill>
              <a:latin typeface="Segoe UI" panose="020B0502040204020203" pitchFamily="34" charset="0"/>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Allowing our customers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to have a choice</a:t>
            </a:r>
            <a:endParaRPr kumimoji="0" lang="en-I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endParaRPr>
          </a:p>
        </p:txBody>
      </p:sp>
      <p:sp>
        <p:nvSpPr>
          <p:cNvPr id="6" name="TextBox 5">
            <a:extLst>
              <a:ext uri="{FF2B5EF4-FFF2-40B4-BE49-F238E27FC236}">
                <a16:creationId xmlns:a16="http://schemas.microsoft.com/office/drawing/2014/main" id="{2AB67686-9EE1-84FE-E47F-593CA7B48F93}"/>
              </a:ext>
            </a:extLst>
          </p:cNvPr>
          <p:cNvSpPr txBox="1"/>
          <p:nvPr/>
        </p:nvSpPr>
        <p:spPr>
          <a:xfrm>
            <a:off x="6096000" y="3512250"/>
            <a:ext cx="5551714" cy="400110"/>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IS" sz="2000" b="0" i="0" u="none" strike="noStrike" kern="1200" cap="none" spc="0" normalizeH="0" baseline="0" noProof="0" dirty="0">
              <a:ln>
                <a:noFill/>
              </a:ln>
              <a:solidFill>
                <a:srgbClr val="323133"/>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31380893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F7B5C8-3B5E-B556-6D39-F16F0CD3AD64}"/>
              </a:ext>
            </a:extLst>
          </p:cNvPr>
          <p:cNvSpPr>
            <a:spLocks noGrp="1"/>
          </p:cNvSpPr>
          <p:nvPr>
            <p:ph type="title"/>
          </p:nvPr>
        </p:nvSpPr>
        <p:spPr/>
        <p:txBody>
          <a:bodyPr>
            <a:normAutofit fontScale="90000"/>
          </a:bodyPr>
          <a:lstStyle/>
          <a:p>
            <a:r>
              <a:rPr lang="en-US" dirty="0"/>
              <a:t>The payment topology</a:t>
            </a:r>
          </a:p>
        </p:txBody>
      </p:sp>
      <p:pic>
        <p:nvPicPr>
          <p:cNvPr id="3" name="Graphic 2">
            <a:extLst>
              <a:ext uri="{FF2B5EF4-FFF2-40B4-BE49-F238E27FC236}">
                <a16:creationId xmlns:a16="http://schemas.microsoft.com/office/drawing/2014/main" id="{B4E43EC7-EB1E-4E37-9E6E-89F9C794762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750526" y="2080238"/>
            <a:ext cx="1345474" cy="1345474"/>
          </a:xfrm>
          <a:prstGeom prst="rect">
            <a:avLst/>
          </a:prstGeom>
        </p:spPr>
      </p:pic>
      <p:pic>
        <p:nvPicPr>
          <p:cNvPr id="4" name="Graphic 3">
            <a:extLst>
              <a:ext uri="{FF2B5EF4-FFF2-40B4-BE49-F238E27FC236}">
                <a16:creationId xmlns:a16="http://schemas.microsoft.com/office/drawing/2014/main" id="{120D00F7-8937-C4FE-2CEF-F386B8A8ACA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770256" y="4591717"/>
            <a:ext cx="500118" cy="500118"/>
          </a:xfrm>
          <a:prstGeom prst="rect">
            <a:avLst/>
          </a:prstGeom>
        </p:spPr>
      </p:pic>
      <p:pic>
        <p:nvPicPr>
          <p:cNvPr id="5" name="Graphic 4">
            <a:extLst>
              <a:ext uri="{FF2B5EF4-FFF2-40B4-BE49-F238E27FC236}">
                <a16:creationId xmlns:a16="http://schemas.microsoft.com/office/drawing/2014/main" id="{941AFEA9-7FE6-370D-4F5F-879B6B381F2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147832" y="4234944"/>
            <a:ext cx="1213665" cy="1213665"/>
          </a:xfrm>
          <a:prstGeom prst="rect">
            <a:avLst/>
          </a:prstGeom>
        </p:spPr>
      </p:pic>
      <p:sp>
        <p:nvSpPr>
          <p:cNvPr id="6" name="TextBox 5">
            <a:extLst>
              <a:ext uri="{FF2B5EF4-FFF2-40B4-BE49-F238E27FC236}">
                <a16:creationId xmlns:a16="http://schemas.microsoft.com/office/drawing/2014/main" id="{B8CDA2B8-71F9-CFDE-5C1F-8680ED88E790}"/>
              </a:ext>
            </a:extLst>
          </p:cNvPr>
          <p:cNvSpPr txBox="1"/>
          <p:nvPr/>
        </p:nvSpPr>
        <p:spPr>
          <a:xfrm>
            <a:off x="2260618" y="5518854"/>
            <a:ext cx="1100879"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Merchant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CDFDF25-8727-3E08-C298-A22AA00173B8}"/>
              </a:ext>
            </a:extLst>
          </p:cNvPr>
          <p:cNvSpPr txBox="1"/>
          <p:nvPr/>
        </p:nvSpPr>
        <p:spPr>
          <a:xfrm>
            <a:off x="3643594" y="5241855"/>
            <a:ext cx="170540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Pin Entry Device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964FB020-FFF3-BF6F-88A8-8F8280E6192D}"/>
              </a:ext>
            </a:extLst>
          </p:cNvPr>
          <p:cNvSpPr txBox="1"/>
          <p:nvPr/>
        </p:nvSpPr>
        <p:spPr>
          <a:xfrm>
            <a:off x="8040381" y="3321372"/>
            <a:ext cx="21866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Acquirer / Processor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F874E58B-1FC5-CBD6-7ABB-70E736494820}"/>
              </a:ext>
            </a:extLst>
          </p:cNvPr>
          <p:cNvCxnSpPr>
            <a:cxnSpLocks/>
          </p:cNvCxnSpPr>
          <p:nvPr/>
        </p:nvCxnSpPr>
        <p:spPr>
          <a:xfrm flipH="1">
            <a:off x="4151620" y="3213463"/>
            <a:ext cx="714294" cy="107115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10" name="Graphic 9">
            <a:extLst>
              <a:ext uri="{FF2B5EF4-FFF2-40B4-BE49-F238E27FC236}">
                <a16:creationId xmlns:a16="http://schemas.microsoft.com/office/drawing/2014/main" id="{1BDAFFD9-A032-D9A2-456C-85CB59B28B9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74666" y="2096315"/>
            <a:ext cx="1117148" cy="1117148"/>
          </a:xfrm>
          <a:prstGeom prst="rect">
            <a:avLst/>
          </a:prstGeom>
        </p:spPr>
      </p:pic>
      <p:sp>
        <p:nvSpPr>
          <p:cNvPr id="11" name="TextBox 10">
            <a:extLst>
              <a:ext uri="{FF2B5EF4-FFF2-40B4-BE49-F238E27FC236}">
                <a16:creationId xmlns:a16="http://schemas.microsoft.com/office/drawing/2014/main" id="{D433D5DE-6054-A1B9-0F87-1195B55D3687}"/>
              </a:ext>
            </a:extLst>
          </p:cNvPr>
          <p:cNvSpPr txBox="1"/>
          <p:nvPr/>
        </p:nvSpPr>
        <p:spPr>
          <a:xfrm>
            <a:off x="3937363" y="1702161"/>
            <a:ext cx="308936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Payment Service Provider (PSP)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12" name="Straight Connector 11">
            <a:extLst>
              <a:ext uri="{FF2B5EF4-FFF2-40B4-BE49-F238E27FC236}">
                <a16:creationId xmlns:a16="http://schemas.microsoft.com/office/drawing/2014/main" id="{725E1A69-69F8-3209-6C94-B890DCF38C57}"/>
              </a:ext>
            </a:extLst>
          </p:cNvPr>
          <p:cNvCxnSpPr>
            <a:cxnSpLocks/>
          </p:cNvCxnSpPr>
          <p:nvPr/>
        </p:nvCxnSpPr>
        <p:spPr>
          <a:xfrm flipH="1">
            <a:off x="6251802" y="2648806"/>
            <a:ext cx="1817559" cy="0"/>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7793725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F7B5C8-3B5E-B556-6D39-F16F0CD3AD64}"/>
              </a:ext>
            </a:extLst>
          </p:cNvPr>
          <p:cNvSpPr>
            <a:spLocks noGrp="1"/>
          </p:cNvSpPr>
          <p:nvPr>
            <p:ph type="title"/>
          </p:nvPr>
        </p:nvSpPr>
        <p:spPr/>
        <p:txBody>
          <a:bodyPr>
            <a:normAutofit fontScale="90000"/>
          </a:bodyPr>
          <a:lstStyle/>
          <a:p>
            <a:r>
              <a:rPr lang="en-US" dirty="0"/>
              <a:t>The payment topology</a:t>
            </a:r>
          </a:p>
        </p:txBody>
      </p:sp>
      <p:pic>
        <p:nvPicPr>
          <p:cNvPr id="13" name="Graphic 12">
            <a:extLst>
              <a:ext uri="{FF2B5EF4-FFF2-40B4-BE49-F238E27FC236}">
                <a16:creationId xmlns:a16="http://schemas.microsoft.com/office/drawing/2014/main" id="{1996FF49-7831-8F74-B805-6E85D70FEC0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750526" y="2080238"/>
            <a:ext cx="1345474" cy="1345474"/>
          </a:xfrm>
          <a:prstGeom prst="rect">
            <a:avLst/>
          </a:prstGeom>
        </p:spPr>
      </p:pic>
      <p:pic>
        <p:nvPicPr>
          <p:cNvPr id="14" name="Graphic 13">
            <a:extLst>
              <a:ext uri="{FF2B5EF4-FFF2-40B4-BE49-F238E27FC236}">
                <a16:creationId xmlns:a16="http://schemas.microsoft.com/office/drawing/2014/main" id="{858A9FA7-CAD5-2F45-6773-F7B1D2D90F7C}"/>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770256" y="4591717"/>
            <a:ext cx="500118" cy="500118"/>
          </a:xfrm>
          <a:prstGeom prst="rect">
            <a:avLst/>
          </a:prstGeom>
        </p:spPr>
      </p:pic>
      <p:pic>
        <p:nvPicPr>
          <p:cNvPr id="15" name="Graphic 14">
            <a:extLst>
              <a:ext uri="{FF2B5EF4-FFF2-40B4-BE49-F238E27FC236}">
                <a16:creationId xmlns:a16="http://schemas.microsoft.com/office/drawing/2014/main" id="{8EE0DF19-9986-A3E5-7F48-668161C780B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147832" y="4234944"/>
            <a:ext cx="1213665" cy="1213665"/>
          </a:xfrm>
          <a:prstGeom prst="rect">
            <a:avLst/>
          </a:prstGeom>
        </p:spPr>
      </p:pic>
      <p:sp>
        <p:nvSpPr>
          <p:cNvPr id="16" name="TextBox 15">
            <a:extLst>
              <a:ext uri="{FF2B5EF4-FFF2-40B4-BE49-F238E27FC236}">
                <a16:creationId xmlns:a16="http://schemas.microsoft.com/office/drawing/2014/main" id="{180D0162-C974-F4FE-21C9-AC2DF613275E}"/>
              </a:ext>
            </a:extLst>
          </p:cNvPr>
          <p:cNvSpPr txBox="1"/>
          <p:nvPr/>
        </p:nvSpPr>
        <p:spPr>
          <a:xfrm>
            <a:off x="2260618" y="5518854"/>
            <a:ext cx="1100879"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Merchant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4FEBFBA3-4B9A-4ECC-6A91-EE7F03AC38A4}"/>
              </a:ext>
            </a:extLst>
          </p:cNvPr>
          <p:cNvSpPr txBox="1"/>
          <p:nvPr/>
        </p:nvSpPr>
        <p:spPr>
          <a:xfrm>
            <a:off x="3643594" y="5241855"/>
            <a:ext cx="170540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Pin Entry Device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FD061597-EF5C-5485-8E20-78276DA25A19}"/>
              </a:ext>
            </a:extLst>
          </p:cNvPr>
          <p:cNvSpPr txBox="1"/>
          <p:nvPr/>
        </p:nvSpPr>
        <p:spPr>
          <a:xfrm>
            <a:off x="8483451" y="4445504"/>
            <a:ext cx="251440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Acquirers / Processors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C245F602-3533-D658-34CF-7E93F44B43A6}"/>
              </a:ext>
            </a:extLst>
          </p:cNvPr>
          <p:cNvCxnSpPr>
            <a:cxnSpLocks/>
          </p:cNvCxnSpPr>
          <p:nvPr/>
        </p:nvCxnSpPr>
        <p:spPr>
          <a:xfrm flipH="1">
            <a:off x="4151620" y="3213463"/>
            <a:ext cx="714294" cy="107115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20" name="Graphic 19">
            <a:extLst>
              <a:ext uri="{FF2B5EF4-FFF2-40B4-BE49-F238E27FC236}">
                <a16:creationId xmlns:a16="http://schemas.microsoft.com/office/drawing/2014/main" id="{BC59BEDB-B2C2-C810-4E27-7D797E7D49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617288" y="1637202"/>
            <a:ext cx="886071" cy="886071"/>
          </a:xfrm>
          <a:prstGeom prst="rect">
            <a:avLst/>
          </a:prstGeom>
        </p:spPr>
      </p:pic>
      <p:sp>
        <p:nvSpPr>
          <p:cNvPr id="21" name="TextBox 20">
            <a:extLst>
              <a:ext uri="{FF2B5EF4-FFF2-40B4-BE49-F238E27FC236}">
                <a16:creationId xmlns:a16="http://schemas.microsoft.com/office/drawing/2014/main" id="{3E8DAA6E-806E-83BB-93B5-690DC647F340}"/>
              </a:ext>
            </a:extLst>
          </p:cNvPr>
          <p:cNvSpPr txBox="1"/>
          <p:nvPr/>
        </p:nvSpPr>
        <p:spPr>
          <a:xfrm>
            <a:off x="3937363" y="1702161"/>
            <a:ext cx="308936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Payment Service Provider (PSP)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1DB54E33-7855-8255-F743-AAE4E9E92B5A}"/>
              </a:ext>
            </a:extLst>
          </p:cNvPr>
          <p:cNvCxnSpPr>
            <a:cxnSpLocks/>
          </p:cNvCxnSpPr>
          <p:nvPr/>
        </p:nvCxnSpPr>
        <p:spPr>
          <a:xfrm flipH="1">
            <a:off x="6251802" y="2272937"/>
            <a:ext cx="2122359" cy="250336"/>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23" name="Graphic 22">
            <a:extLst>
              <a:ext uri="{FF2B5EF4-FFF2-40B4-BE49-F238E27FC236}">
                <a16:creationId xmlns:a16="http://schemas.microsoft.com/office/drawing/2014/main" id="{B099024D-ADBF-25FF-63E6-DD0E0A3AFB89}"/>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601132" y="2456034"/>
            <a:ext cx="886071" cy="886071"/>
          </a:xfrm>
          <a:prstGeom prst="rect">
            <a:avLst/>
          </a:prstGeom>
        </p:spPr>
      </p:pic>
      <p:pic>
        <p:nvPicPr>
          <p:cNvPr id="24" name="Graphic 23">
            <a:extLst>
              <a:ext uri="{FF2B5EF4-FFF2-40B4-BE49-F238E27FC236}">
                <a16:creationId xmlns:a16="http://schemas.microsoft.com/office/drawing/2014/main" id="{054090BF-FFBD-E661-9C35-F5D9EE779F11}"/>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617289" y="3206637"/>
            <a:ext cx="886071" cy="886071"/>
          </a:xfrm>
          <a:prstGeom prst="rect">
            <a:avLst/>
          </a:prstGeom>
        </p:spPr>
      </p:pic>
      <p:cxnSp>
        <p:nvCxnSpPr>
          <p:cNvPr id="25" name="Straight Connector 24">
            <a:extLst>
              <a:ext uri="{FF2B5EF4-FFF2-40B4-BE49-F238E27FC236}">
                <a16:creationId xmlns:a16="http://schemas.microsoft.com/office/drawing/2014/main" id="{BA8DFB3B-2E41-C5F3-C536-4EC16C0F3C84}"/>
              </a:ext>
            </a:extLst>
          </p:cNvPr>
          <p:cNvCxnSpPr>
            <a:cxnSpLocks/>
          </p:cNvCxnSpPr>
          <p:nvPr/>
        </p:nvCxnSpPr>
        <p:spPr>
          <a:xfrm flipH="1">
            <a:off x="6251802" y="2801206"/>
            <a:ext cx="2122359" cy="0"/>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cxnSp>
        <p:nvCxnSpPr>
          <p:cNvPr id="26" name="Straight Connector 25">
            <a:extLst>
              <a:ext uri="{FF2B5EF4-FFF2-40B4-BE49-F238E27FC236}">
                <a16:creationId xmlns:a16="http://schemas.microsoft.com/office/drawing/2014/main" id="{50856296-728F-2DC6-F203-D565D0F06DE2}"/>
              </a:ext>
            </a:extLst>
          </p:cNvPr>
          <p:cNvCxnSpPr>
            <a:cxnSpLocks/>
          </p:cNvCxnSpPr>
          <p:nvPr/>
        </p:nvCxnSpPr>
        <p:spPr>
          <a:xfrm flipH="1" flipV="1">
            <a:off x="6251802" y="3043646"/>
            <a:ext cx="2122359" cy="28784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1453630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1000"/>
                                        <p:tgtEl>
                                          <p:spTgt spid="23"/>
                                        </p:tgtEl>
                                      </p:cBhvr>
                                    </p:animEffect>
                                    <p:anim calcmode="lin" valueType="num">
                                      <p:cBhvr>
                                        <p:cTn id="13" dur="1000" fill="hold"/>
                                        <p:tgtEl>
                                          <p:spTgt spid="23"/>
                                        </p:tgtEl>
                                        <p:attrNameLst>
                                          <p:attrName>ppt_x</p:attrName>
                                        </p:attrNameLst>
                                      </p:cBhvr>
                                      <p:tavLst>
                                        <p:tav tm="0">
                                          <p:val>
                                            <p:strVal val="#ppt_x"/>
                                          </p:val>
                                        </p:tav>
                                        <p:tav tm="100000">
                                          <p:val>
                                            <p:strVal val="#ppt_x"/>
                                          </p:val>
                                        </p:tav>
                                      </p:tavLst>
                                    </p:anim>
                                    <p:anim calcmode="lin" valueType="num">
                                      <p:cBhvr>
                                        <p:cTn id="14" dur="1000" fill="hold"/>
                                        <p:tgtEl>
                                          <p:spTgt spid="2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1000"/>
                                        <p:tgtEl>
                                          <p:spTgt spid="24"/>
                                        </p:tgtEl>
                                      </p:cBhvr>
                                    </p:animEffect>
                                    <p:anim calcmode="lin" valueType="num">
                                      <p:cBhvr>
                                        <p:cTn id="18" dur="1000" fill="hold"/>
                                        <p:tgtEl>
                                          <p:spTgt spid="24"/>
                                        </p:tgtEl>
                                        <p:attrNameLst>
                                          <p:attrName>ppt_x</p:attrName>
                                        </p:attrNameLst>
                                      </p:cBhvr>
                                      <p:tavLst>
                                        <p:tav tm="0">
                                          <p:val>
                                            <p:strVal val="#ppt_x"/>
                                          </p:val>
                                        </p:tav>
                                        <p:tav tm="100000">
                                          <p:val>
                                            <p:strVal val="#ppt_x"/>
                                          </p:val>
                                        </p:tav>
                                      </p:tavLst>
                                    </p:anim>
                                    <p:anim calcmode="lin" valueType="num">
                                      <p:cBhvr>
                                        <p:cTn id="19" dur="1000" fill="hold"/>
                                        <p:tgtEl>
                                          <p:spTgt spid="2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1000"/>
                                        <p:tgtEl>
                                          <p:spTgt spid="18"/>
                                        </p:tgtEl>
                                      </p:cBhvr>
                                    </p:animEffect>
                                    <p:anim calcmode="lin" valueType="num">
                                      <p:cBhvr>
                                        <p:cTn id="23" dur="1000" fill="hold"/>
                                        <p:tgtEl>
                                          <p:spTgt spid="18"/>
                                        </p:tgtEl>
                                        <p:attrNameLst>
                                          <p:attrName>ppt_x</p:attrName>
                                        </p:attrNameLst>
                                      </p:cBhvr>
                                      <p:tavLst>
                                        <p:tav tm="0">
                                          <p:val>
                                            <p:strVal val="#ppt_x"/>
                                          </p:val>
                                        </p:tav>
                                        <p:tav tm="100000">
                                          <p:val>
                                            <p:strVal val="#ppt_x"/>
                                          </p:val>
                                        </p:tav>
                                      </p:tavLst>
                                    </p:anim>
                                    <p:anim calcmode="lin" valueType="num">
                                      <p:cBhvr>
                                        <p:cTn id="24" dur="1000" fill="hold"/>
                                        <p:tgtEl>
                                          <p:spTgt spid="18"/>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500"/>
                                        <p:tgtEl>
                                          <p:spTgt spid="22"/>
                                        </p:tgtEl>
                                      </p:cBhvr>
                                    </p:animEffect>
                                  </p:childTnLst>
                                </p:cTn>
                              </p:par>
                              <p:par>
                                <p:cTn id="29" presetID="10" presetClass="entr" presetSubtype="0" fill="hold"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F85921-CB5B-E4DB-CE52-0E8343705B5D}"/>
              </a:ext>
            </a:extLst>
          </p:cNvPr>
          <p:cNvSpPr>
            <a:spLocks noGrp="1"/>
          </p:cNvSpPr>
          <p:nvPr>
            <p:ph type="title"/>
          </p:nvPr>
        </p:nvSpPr>
        <p:spPr/>
        <p:txBody>
          <a:bodyPr>
            <a:normAutofit fontScale="90000"/>
          </a:bodyPr>
          <a:lstStyle/>
          <a:p>
            <a:r>
              <a:rPr lang="en-US" dirty="0"/>
              <a:t>LS Pay – High level architecture</a:t>
            </a:r>
          </a:p>
        </p:txBody>
      </p:sp>
      <p:sp>
        <p:nvSpPr>
          <p:cNvPr id="4" name="Rectangle 3">
            <a:extLst>
              <a:ext uri="{FF2B5EF4-FFF2-40B4-BE49-F238E27FC236}">
                <a16:creationId xmlns:a16="http://schemas.microsoft.com/office/drawing/2014/main" id="{217D4FE5-C789-F702-B7A8-01DD42578019}"/>
              </a:ext>
            </a:extLst>
          </p:cNvPr>
          <p:cNvSpPr/>
          <p:nvPr/>
        </p:nvSpPr>
        <p:spPr>
          <a:xfrm>
            <a:off x="4296522" y="2336620"/>
            <a:ext cx="2635069" cy="3223967"/>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0486BE7A-A055-E530-A0B0-A41F683400EA}"/>
              </a:ext>
            </a:extLst>
          </p:cNvPr>
          <p:cNvGrpSpPr/>
          <p:nvPr/>
        </p:nvGrpSpPr>
        <p:grpSpPr>
          <a:xfrm rot="16200000">
            <a:off x="3881182" y="3640463"/>
            <a:ext cx="218364" cy="616284"/>
            <a:chOff x="6015777" y="3898566"/>
            <a:chExt cx="218364" cy="616284"/>
          </a:xfrm>
        </p:grpSpPr>
        <p:sp>
          <p:nvSpPr>
            <p:cNvPr id="6" name="Oval 5">
              <a:extLst>
                <a:ext uri="{FF2B5EF4-FFF2-40B4-BE49-F238E27FC236}">
                  <a16:creationId xmlns:a16="http://schemas.microsoft.com/office/drawing/2014/main" id="{DD948D14-D4B7-4C98-D908-A61DA5B0727E}"/>
                </a:ext>
              </a:extLst>
            </p:cNvPr>
            <p:cNvSpPr/>
            <p:nvPr/>
          </p:nvSpPr>
          <p:spPr>
            <a:xfrm>
              <a:off x="6015777" y="3898566"/>
              <a:ext cx="218364" cy="204717"/>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 name="Straight Connector 6">
              <a:extLst>
                <a:ext uri="{FF2B5EF4-FFF2-40B4-BE49-F238E27FC236}">
                  <a16:creationId xmlns:a16="http://schemas.microsoft.com/office/drawing/2014/main" id="{EFC481BD-BAB0-F39F-0E17-C91BD194A07D}"/>
                </a:ext>
              </a:extLst>
            </p:cNvPr>
            <p:cNvCxnSpPr>
              <a:cxnSpLocks/>
              <a:stCxn id="6" idx="4"/>
            </p:cNvCxnSpPr>
            <p:nvPr/>
          </p:nvCxnSpPr>
          <p:spPr>
            <a:xfrm>
              <a:off x="6124959" y="4103283"/>
              <a:ext cx="1" cy="411567"/>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603E0A81-BCD5-CA2B-D4AF-B27EEF327462}"/>
              </a:ext>
            </a:extLst>
          </p:cNvPr>
          <p:cNvSpPr txBox="1"/>
          <p:nvPr/>
        </p:nvSpPr>
        <p:spPr>
          <a:xfrm>
            <a:off x="3101230" y="3456160"/>
            <a:ext cx="113973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600" b="0" i="0" u="none" strike="noStrike" kern="1200" cap="none" spc="0" normalizeH="0" baseline="0" noProof="0" dirty="0">
                <a:ln>
                  <a:noFill/>
                </a:ln>
                <a:solidFill>
                  <a:prstClr val="white"/>
                </a:solidFill>
                <a:effectLst/>
                <a:uLnTx/>
                <a:uFillTx/>
                <a:latin typeface="Calibri Light" panose="020F0302020204030204"/>
                <a:ea typeface="+mn-ea"/>
                <a:cs typeface="+mn-cs"/>
              </a:rPr>
              <a:t>LSPay API</a:t>
            </a:r>
          </a:p>
        </p:txBody>
      </p:sp>
      <p:pic>
        <p:nvPicPr>
          <p:cNvPr id="9" name="Picture 2">
            <a:extLst>
              <a:ext uri="{FF2B5EF4-FFF2-40B4-BE49-F238E27FC236}">
                <a16:creationId xmlns:a16="http://schemas.microsoft.com/office/drawing/2014/main" id="{835EDD33-9E36-BE72-3A2D-E931B4FBB9E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3995" y="1985574"/>
            <a:ext cx="1788311" cy="1381397"/>
          </a:xfrm>
          <a:prstGeom prst="rect">
            <a:avLst/>
          </a:prstGeom>
        </p:spPr>
      </p:pic>
      <p:pic>
        <p:nvPicPr>
          <p:cNvPr id="10" name="Picture 9">
            <a:extLst>
              <a:ext uri="{FF2B5EF4-FFF2-40B4-BE49-F238E27FC236}">
                <a16:creationId xmlns:a16="http://schemas.microsoft.com/office/drawing/2014/main" id="{AC9FB129-D453-4401-1030-A8BC2346FE4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12641" y="4010098"/>
            <a:ext cx="1447900" cy="1373279"/>
          </a:xfrm>
          <a:prstGeom prst="rect">
            <a:avLst/>
          </a:prstGeom>
        </p:spPr>
      </p:pic>
      <p:pic>
        <p:nvPicPr>
          <p:cNvPr id="11" name="Picture 11">
            <a:extLst>
              <a:ext uri="{FF2B5EF4-FFF2-40B4-BE49-F238E27FC236}">
                <a16:creationId xmlns:a16="http://schemas.microsoft.com/office/drawing/2014/main" id="{E9B9755D-DF03-8AF8-2937-A427FF3C94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7325" y="2997378"/>
            <a:ext cx="1834007" cy="1374195"/>
          </a:xfrm>
          <a:prstGeom prst="rect">
            <a:avLst/>
          </a:prstGeom>
        </p:spPr>
      </p:pic>
      <p:grpSp>
        <p:nvGrpSpPr>
          <p:cNvPr id="12" name="Group 11">
            <a:extLst>
              <a:ext uri="{FF2B5EF4-FFF2-40B4-BE49-F238E27FC236}">
                <a16:creationId xmlns:a16="http://schemas.microsoft.com/office/drawing/2014/main" id="{73D3E03D-73D1-D310-DD4F-58C961497728}"/>
              </a:ext>
            </a:extLst>
          </p:cNvPr>
          <p:cNvGrpSpPr/>
          <p:nvPr/>
        </p:nvGrpSpPr>
        <p:grpSpPr>
          <a:xfrm>
            <a:off x="7210500" y="1652433"/>
            <a:ext cx="4064175" cy="4450632"/>
            <a:chOff x="7210500" y="1652433"/>
            <a:chExt cx="4064175" cy="4450632"/>
          </a:xfrm>
        </p:grpSpPr>
        <p:cxnSp>
          <p:nvCxnSpPr>
            <p:cNvPr id="13" name="Straight Arrow Connector 12">
              <a:extLst>
                <a:ext uri="{FF2B5EF4-FFF2-40B4-BE49-F238E27FC236}">
                  <a16:creationId xmlns:a16="http://schemas.microsoft.com/office/drawing/2014/main" id="{404AB738-57A1-54E7-66D9-BF5B0D395DBA}"/>
                </a:ext>
              </a:extLst>
            </p:cNvPr>
            <p:cNvCxnSpPr/>
            <p:nvPr/>
          </p:nvCxnSpPr>
          <p:spPr>
            <a:xfrm flipV="1">
              <a:off x="7212077" y="1964337"/>
              <a:ext cx="1125521" cy="912336"/>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30F72F3D-1C2F-634D-A618-EDC05A213B17}"/>
                </a:ext>
              </a:extLst>
            </p:cNvPr>
            <p:cNvCxnSpPr/>
            <p:nvPr/>
          </p:nvCxnSpPr>
          <p:spPr>
            <a:xfrm flipV="1">
              <a:off x="7212077" y="2282770"/>
              <a:ext cx="2296946" cy="593903"/>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F9284109-8EC4-3324-9DF9-448528311FDF}"/>
                </a:ext>
              </a:extLst>
            </p:cNvPr>
            <p:cNvCxnSpPr>
              <a:cxnSpLocks/>
            </p:cNvCxnSpPr>
            <p:nvPr/>
          </p:nvCxnSpPr>
          <p:spPr>
            <a:xfrm flipV="1">
              <a:off x="7210500" y="3588942"/>
              <a:ext cx="1649693" cy="439696"/>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3AFF21A8-09BA-4194-14F9-9832CD8B28D2}"/>
                </a:ext>
              </a:extLst>
            </p:cNvPr>
            <p:cNvCxnSpPr/>
            <p:nvPr/>
          </p:nvCxnSpPr>
          <p:spPr>
            <a:xfrm>
              <a:off x="7210500" y="4020761"/>
              <a:ext cx="2327771" cy="134637"/>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60D90983-0787-EDD6-597B-A33A746CA5C4}"/>
                </a:ext>
              </a:extLst>
            </p:cNvPr>
            <p:cNvCxnSpPr>
              <a:cxnSpLocks/>
            </p:cNvCxnSpPr>
            <p:nvPr/>
          </p:nvCxnSpPr>
          <p:spPr>
            <a:xfrm flipV="1">
              <a:off x="7212077" y="5038280"/>
              <a:ext cx="1678940" cy="81192"/>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27685B2C-C4B3-B0CA-0469-EC11FAE8E53B}"/>
                </a:ext>
              </a:extLst>
            </p:cNvPr>
            <p:cNvCxnSpPr>
              <a:cxnSpLocks/>
            </p:cNvCxnSpPr>
            <p:nvPr/>
          </p:nvCxnSpPr>
          <p:spPr>
            <a:xfrm>
              <a:off x="7212077" y="5119472"/>
              <a:ext cx="2295370" cy="621954"/>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pic>
          <p:nvPicPr>
            <p:cNvPr id="19" name="Graphic 18">
              <a:extLst>
                <a:ext uri="{FF2B5EF4-FFF2-40B4-BE49-F238E27FC236}">
                  <a16:creationId xmlns:a16="http://schemas.microsoft.com/office/drawing/2014/main" id="{E0924F6C-5AF1-BDF7-4293-63610A9CD89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22580" y="1652433"/>
              <a:ext cx="500118" cy="500118"/>
            </a:xfrm>
            <a:prstGeom prst="rect">
              <a:avLst/>
            </a:prstGeom>
          </p:spPr>
        </p:pic>
        <p:pic>
          <p:nvPicPr>
            <p:cNvPr id="20" name="Graphic 19">
              <a:extLst>
                <a:ext uri="{FF2B5EF4-FFF2-40B4-BE49-F238E27FC236}">
                  <a16:creationId xmlns:a16="http://schemas.microsoft.com/office/drawing/2014/main" id="{78B5BEFA-BA16-4AA1-877B-E81905442A1D}"/>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964585" y="3318445"/>
              <a:ext cx="500118" cy="500118"/>
            </a:xfrm>
            <a:prstGeom prst="rect">
              <a:avLst/>
            </a:prstGeom>
          </p:spPr>
        </p:pic>
        <p:pic>
          <p:nvPicPr>
            <p:cNvPr id="21" name="Graphic 20">
              <a:extLst>
                <a:ext uri="{FF2B5EF4-FFF2-40B4-BE49-F238E27FC236}">
                  <a16:creationId xmlns:a16="http://schemas.microsoft.com/office/drawing/2014/main" id="{C8B9B4D5-E345-FE83-A2BF-8362B71A30C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975385" y="4788221"/>
              <a:ext cx="500118" cy="500118"/>
            </a:xfrm>
            <a:prstGeom prst="rect">
              <a:avLst/>
            </a:prstGeom>
          </p:spPr>
        </p:pic>
        <p:pic>
          <p:nvPicPr>
            <p:cNvPr id="22" name="Picture 21" descr="Shape&#10;&#10;Description automatically generated">
              <a:extLst>
                <a:ext uri="{FF2B5EF4-FFF2-40B4-BE49-F238E27FC236}">
                  <a16:creationId xmlns:a16="http://schemas.microsoft.com/office/drawing/2014/main" id="{D0AF6982-34E9-485E-5F2F-A6400C33452A}"/>
                </a:ext>
              </a:extLst>
            </p:cNvPr>
            <p:cNvPicPr>
              <a:picLocks noChangeAspect="1"/>
            </p:cNvPicPr>
            <p:nvPr/>
          </p:nvPicPr>
          <p:blipFill>
            <a:blip r:embed="rId11"/>
            <a:stretch>
              <a:fillRect/>
            </a:stretch>
          </p:blipFill>
          <p:spPr>
            <a:xfrm>
              <a:off x="9703247" y="1679826"/>
              <a:ext cx="1447900" cy="831546"/>
            </a:xfrm>
            <a:prstGeom prst="rect">
              <a:avLst/>
            </a:prstGeom>
          </p:spPr>
        </p:pic>
        <p:sp>
          <p:nvSpPr>
            <p:cNvPr id="23" name="TextBox 22">
              <a:extLst>
                <a:ext uri="{FF2B5EF4-FFF2-40B4-BE49-F238E27FC236}">
                  <a16:creationId xmlns:a16="http://schemas.microsoft.com/office/drawing/2014/main" id="{90F3C49B-DD87-535A-2393-B0BBEE7041C5}"/>
                </a:ext>
              </a:extLst>
            </p:cNvPr>
            <p:cNvSpPr txBox="1"/>
            <p:nvPr/>
          </p:nvSpPr>
          <p:spPr>
            <a:xfrm>
              <a:off x="10032641" y="1978269"/>
              <a:ext cx="87492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Adyen</a:t>
              </a:r>
            </a:p>
          </p:txBody>
        </p:sp>
        <p:pic>
          <p:nvPicPr>
            <p:cNvPr id="24" name="Picture 23" descr="Shape&#10;&#10;Description automatically generated">
              <a:extLst>
                <a:ext uri="{FF2B5EF4-FFF2-40B4-BE49-F238E27FC236}">
                  <a16:creationId xmlns:a16="http://schemas.microsoft.com/office/drawing/2014/main" id="{EB56F1F6-B04F-FBF7-FAEC-895B0756E2DE}"/>
                </a:ext>
              </a:extLst>
            </p:cNvPr>
            <p:cNvPicPr>
              <a:picLocks noChangeAspect="1"/>
            </p:cNvPicPr>
            <p:nvPr/>
          </p:nvPicPr>
          <p:blipFill>
            <a:blip r:embed="rId11"/>
            <a:stretch>
              <a:fillRect/>
            </a:stretch>
          </p:blipFill>
          <p:spPr>
            <a:xfrm>
              <a:off x="9826775" y="3540027"/>
              <a:ext cx="1447900" cy="831546"/>
            </a:xfrm>
            <a:prstGeom prst="rect">
              <a:avLst/>
            </a:prstGeom>
          </p:spPr>
        </p:pic>
        <p:sp>
          <p:nvSpPr>
            <p:cNvPr id="25" name="TextBox 24">
              <a:extLst>
                <a:ext uri="{FF2B5EF4-FFF2-40B4-BE49-F238E27FC236}">
                  <a16:creationId xmlns:a16="http://schemas.microsoft.com/office/drawing/2014/main" id="{3857CC10-645A-DC38-FAD0-90E2BADCE40C}"/>
                </a:ext>
              </a:extLst>
            </p:cNvPr>
            <p:cNvSpPr txBox="1"/>
            <p:nvPr/>
          </p:nvSpPr>
          <p:spPr>
            <a:xfrm>
              <a:off x="10032641" y="3863118"/>
              <a:ext cx="110030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Verifone</a:t>
              </a:r>
            </a:p>
          </p:txBody>
        </p:sp>
        <p:pic>
          <p:nvPicPr>
            <p:cNvPr id="26" name="Picture 25" descr="Shape&#10;&#10;Description automatically generated">
              <a:extLst>
                <a:ext uri="{FF2B5EF4-FFF2-40B4-BE49-F238E27FC236}">
                  <a16:creationId xmlns:a16="http://schemas.microsoft.com/office/drawing/2014/main" id="{91A95EA8-C2AB-6E14-17AB-F184A1DD7424}"/>
                </a:ext>
              </a:extLst>
            </p:cNvPr>
            <p:cNvPicPr>
              <a:picLocks noChangeAspect="1"/>
            </p:cNvPicPr>
            <p:nvPr/>
          </p:nvPicPr>
          <p:blipFill>
            <a:blip r:embed="rId11"/>
            <a:stretch>
              <a:fillRect/>
            </a:stretch>
          </p:blipFill>
          <p:spPr>
            <a:xfrm>
              <a:off x="9766701" y="5271519"/>
              <a:ext cx="1447900" cy="831546"/>
            </a:xfrm>
            <a:prstGeom prst="rect">
              <a:avLst/>
            </a:prstGeom>
          </p:spPr>
        </p:pic>
        <p:sp>
          <p:nvSpPr>
            <p:cNvPr id="27" name="TextBox 26">
              <a:extLst>
                <a:ext uri="{FF2B5EF4-FFF2-40B4-BE49-F238E27FC236}">
                  <a16:creationId xmlns:a16="http://schemas.microsoft.com/office/drawing/2014/main" id="{8930075C-8745-692C-DC66-7DB8954769A1}"/>
                </a:ext>
              </a:extLst>
            </p:cNvPr>
            <p:cNvSpPr txBox="1"/>
            <p:nvPr/>
          </p:nvSpPr>
          <p:spPr>
            <a:xfrm>
              <a:off x="9855057" y="5572689"/>
              <a:ext cx="130616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Nets</a:t>
              </a:r>
            </a:p>
          </p:txBody>
        </p:sp>
      </p:grpSp>
      <p:sp>
        <p:nvSpPr>
          <p:cNvPr id="28" name="TextBox 27">
            <a:extLst>
              <a:ext uri="{FF2B5EF4-FFF2-40B4-BE49-F238E27FC236}">
                <a16:creationId xmlns:a16="http://schemas.microsoft.com/office/drawing/2014/main" id="{F43F83EE-67A5-9581-2B7C-97C24061D23B}"/>
              </a:ext>
            </a:extLst>
          </p:cNvPr>
          <p:cNvSpPr txBox="1"/>
          <p:nvPr/>
        </p:nvSpPr>
        <p:spPr>
          <a:xfrm>
            <a:off x="4650157" y="3625437"/>
            <a:ext cx="879408"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chemeClr val="accent1">
                    <a:lumMod val="50000"/>
                  </a:schemeClr>
                </a:solidFill>
                <a:effectLst/>
                <a:uLnTx/>
                <a:uFillTx/>
                <a:latin typeface="Calibri Light" panose="020F0302020204030204"/>
                <a:ea typeface="+mn-ea"/>
                <a:cs typeface="+mn-cs"/>
              </a:rPr>
              <a:t>LS Pay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chemeClr val="accent1">
                    <a:lumMod val="50000"/>
                  </a:schemeClr>
                </a:solidFill>
                <a:effectLst/>
                <a:uLnTx/>
                <a:uFillTx/>
                <a:latin typeface="Segoe UI" panose="020B0502040204020203" pitchFamily="34" charset="0"/>
                <a:ea typeface="+mn-ea"/>
                <a:cs typeface="Segoe UI" panose="020B0502040204020203" pitchFamily="34" charset="0"/>
              </a:rPr>
              <a:t>Engine</a:t>
            </a:r>
          </a:p>
        </p:txBody>
      </p:sp>
      <p:sp>
        <p:nvSpPr>
          <p:cNvPr id="29" name="Rectangle 28">
            <a:extLst>
              <a:ext uri="{FF2B5EF4-FFF2-40B4-BE49-F238E27FC236}">
                <a16:creationId xmlns:a16="http://schemas.microsoft.com/office/drawing/2014/main" id="{7D2B02C0-72FE-D426-2724-6AA08AFD2AAD}"/>
              </a:ext>
            </a:extLst>
          </p:cNvPr>
          <p:cNvSpPr/>
          <p:nvPr/>
        </p:nvSpPr>
        <p:spPr>
          <a:xfrm>
            <a:off x="5879135" y="2579721"/>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E68BFD65-A52F-BFB5-F745-51C27E6CEC2B}"/>
              </a:ext>
            </a:extLst>
          </p:cNvPr>
          <p:cNvSpPr txBox="1"/>
          <p:nvPr/>
        </p:nvSpPr>
        <p:spPr>
          <a:xfrm>
            <a:off x="5879135" y="2716172"/>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Adyen</a:t>
            </a:r>
          </a:p>
        </p:txBody>
      </p:sp>
      <p:sp>
        <p:nvSpPr>
          <p:cNvPr id="31" name="Rectangle 30">
            <a:extLst>
              <a:ext uri="{FF2B5EF4-FFF2-40B4-BE49-F238E27FC236}">
                <a16:creationId xmlns:a16="http://schemas.microsoft.com/office/drawing/2014/main" id="{8163B948-A824-6B6B-60BD-761A6EF1C6A8}"/>
              </a:ext>
            </a:extLst>
          </p:cNvPr>
          <p:cNvSpPr/>
          <p:nvPr/>
        </p:nvSpPr>
        <p:spPr>
          <a:xfrm>
            <a:off x="5879135" y="3674230"/>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87A91D8A-3442-D14D-E4E9-1A792303A3B7}"/>
              </a:ext>
            </a:extLst>
          </p:cNvPr>
          <p:cNvSpPr txBox="1"/>
          <p:nvPr/>
        </p:nvSpPr>
        <p:spPr>
          <a:xfrm>
            <a:off x="5879135" y="3810681"/>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Verifone</a:t>
            </a:r>
          </a:p>
        </p:txBody>
      </p:sp>
      <p:sp>
        <p:nvSpPr>
          <p:cNvPr id="33" name="Rectangle 32">
            <a:extLst>
              <a:ext uri="{FF2B5EF4-FFF2-40B4-BE49-F238E27FC236}">
                <a16:creationId xmlns:a16="http://schemas.microsoft.com/office/drawing/2014/main" id="{1351FFE4-F381-A1E6-BA78-B52ADF4DDEE3}"/>
              </a:ext>
            </a:extLst>
          </p:cNvPr>
          <p:cNvSpPr/>
          <p:nvPr/>
        </p:nvSpPr>
        <p:spPr>
          <a:xfrm>
            <a:off x="5879135" y="4761812"/>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F04B8A4B-0082-4A88-CB81-E8E4E7AFDB2E}"/>
              </a:ext>
            </a:extLst>
          </p:cNvPr>
          <p:cNvSpPr txBox="1"/>
          <p:nvPr/>
        </p:nvSpPr>
        <p:spPr>
          <a:xfrm>
            <a:off x="5879135" y="4898263"/>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Nets</a:t>
            </a:r>
          </a:p>
        </p:txBody>
      </p:sp>
    </p:spTree>
    <p:extLst>
      <p:ext uri="{BB962C8B-B14F-4D97-AF65-F5344CB8AC3E}">
        <p14:creationId xmlns:p14="http://schemas.microsoft.com/office/powerpoint/2010/main" val="767817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1000"/>
                                        <p:tgtEl>
                                          <p:spTgt spid="31"/>
                                        </p:tgtEl>
                                      </p:cBhvr>
                                    </p:animEffect>
                                    <p:anim calcmode="lin" valueType="num">
                                      <p:cBhvr>
                                        <p:cTn id="23" dur="1000" fill="hold"/>
                                        <p:tgtEl>
                                          <p:spTgt spid="31"/>
                                        </p:tgtEl>
                                        <p:attrNameLst>
                                          <p:attrName>ppt_x</p:attrName>
                                        </p:attrNameLst>
                                      </p:cBhvr>
                                      <p:tavLst>
                                        <p:tav tm="0">
                                          <p:val>
                                            <p:strVal val="#ppt_x"/>
                                          </p:val>
                                        </p:tav>
                                        <p:tav tm="100000">
                                          <p:val>
                                            <p:strVal val="#ppt_x"/>
                                          </p:val>
                                        </p:tav>
                                      </p:tavLst>
                                    </p:anim>
                                    <p:anim calcmode="lin" valueType="num">
                                      <p:cBhvr>
                                        <p:cTn id="24" dur="1000" fill="hold"/>
                                        <p:tgtEl>
                                          <p:spTgt spid="31"/>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1000"/>
                                        <p:tgtEl>
                                          <p:spTgt spid="34"/>
                                        </p:tgtEl>
                                      </p:cBhvr>
                                    </p:animEffect>
                                    <p:anim calcmode="lin" valueType="num">
                                      <p:cBhvr>
                                        <p:cTn id="28" dur="1000" fill="hold"/>
                                        <p:tgtEl>
                                          <p:spTgt spid="34"/>
                                        </p:tgtEl>
                                        <p:attrNameLst>
                                          <p:attrName>ppt_x</p:attrName>
                                        </p:attrNameLst>
                                      </p:cBhvr>
                                      <p:tavLst>
                                        <p:tav tm="0">
                                          <p:val>
                                            <p:strVal val="#ppt_x"/>
                                          </p:val>
                                        </p:tav>
                                        <p:tav tm="100000">
                                          <p:val>
                                            <p:strVal val="#ppt_x"/>
                                          </p:val>
                                        </p:tav>
                                      </p:tavLst>
                                    </p:anim>
                                    <p:anim calcmode="lin" valueType="num">
                                      <p:cBhvr>
                                        <p:cTn id="29" dur="1000" fill="hold"/>
                                        <p:tgtEl>
                                          <p:spTgt spid="3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fade">
                                      <p:cBhvr>
                                        <p:cTn id="32" dur="1000"/>
                                        <p:tgtEl>
                                          <p:spTgt spid="33"/>
                                        </p:tgtEl>
                                      </p:cBhvr>
                                    </p:animEffect>
                                    <p:anim calcmode="lin" valueType="num">
                                      <p:cBhvr>
                                        <p:cTn id="33" dur="1000" fill="hold"/>
                                        <p:tgtEl>
                                          <p:spTgt spid="33"/>
                                        </p:tgtEl>
                                        <p:attrNameLst>
                                          <p:attrName>ppt_x</p:attrName>
                                        </p:attrNameLst>
                                      </p:cBhvr>
                                      <p:tavLst>
                                        <p:tav tm="0">
                                          <p:val>
                                            <p:strVal val="#ppt_x"/>
                                          </p:val>
                                        </p:tav>
                                        <p:tav tm="100000">
                                          <p:val>
                                            <p:strVal val="#ppt_x"/>
                                          </p:val>
                                        </p:tav>
                                      </p:tavLst>
                                    </p:anim>
                                    <p:anim calcmode="lin" valueType="num">
                                      <p:cBhvr>
                                        <p:cTn id="34"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00"/>
                                        <p:tgtEl>
                                          <p:spTgt spid="5"/>
                                        </p:tgtEl>
                                      </p:cBhvr>
                                    </p:animEffect>
                                    <p:anim calcmode="lin" valueType="num">
                                      <p:cBhvr>
                                        <p:cTn id="44" dur="1000" fill="hold"/>
                                        <p:tgtEl>
                                          <p:spTgt spid="5"/>
                                        </p:tgtEl>
                                        <p:attrNameLst>
                                          <p:attrName>ppt_x</p:attrName>
                                        </p:attrNameLst>
                                      </p:cBhvr>
                                      <p:tavLst>
                                        <p:tav tm="0">
                                          <p:val>
                                            <p:strVal val="#ppt_x"/>
                                          </p:val>
                                        </p:tav>
                                        <p:tav tm="100000">
                                          <p:val>
                                            <p:strVal val="#ppt_x"/>
                                          </p:val>
                                        </p:tav>
                                      </p:tavLst>
                                    </p:anim>
                                    <p:anim calcmode="lin" valueType="num">
                                      <p:cBhvr>
                                        <p:cTn id="45" dur="1000" fill="hold"/>
                                        <p:tgtEl>
                                          <p:spTgt spid="5"/>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fade">
                                      <p:cBhvr>
                                        <p:cTn id="48" dur="1000"/>
                                        <p:tgtEl>
                                          <p:spTgt spid="8"/>
                                        </p:tgtEl>
                                      </p:cBhvr>
                                    </p:animEffect>
                                    <p:anim calcmode="lin" valueType="num">
                                      <p:cBhvr>
                                        <p:cTn id="49" dur="1000" fill="hold"/>
                                        <p:tgtEl>
                                          <p:spTgt spid="8"/>
                                        </p:tgtEl>
                                        <p:attrNameLst>
                                          <p:attrName>ppt_x</p:attrName>
                                        </p:attrNameLst>
                                      </p:cBhvr>
                                      <p:tavLst>
                                        <p:tav tm="0">
                                          <p:val>
                                            <p:strVal val="#ppt_x"/>
                                          </p:val>
                                        </p:tav>
                                        <p:tav tm="100000">
                                          <p:val>
                                            <p:strVal val="#ppt_x"/>
                                          </p:val>
                                        </p:tav>
                                      </p:tavLst>
                                    </p:anim>
                                    <p:anim calcmode="lin" valueType="num">
                                      <p:cBhvr>
                                        <p:cTn id="5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1000"/>
                                        <p:tgtEl>
                                          <p:spTgt spid="9"/>
                                        </p:tgtEl>
                                      </p:cBhvr>
                                    </p:animEffect>
                                    <p:anim calcmode="lin" valueType="num">
                                      <p:cBhvr>
                                        <p:cTn id="56" dur="1000" fill="hold"/>
                                        <p:tgtEl>
                                          <p:spTgt spid="9"/>
                                        </p:tgtEl>
                                        <p:attrNameLst>
                                          <p:attrName>ppt_x</p:attrName>
                                        </p:attrNameLst>
                                      </p:cBhvr>
                                      <p:tavLst>
                                        <p:tav tm="0">
                                          <p:val>
                                            <p:strVal val="#ppt_x"/>
                                          </p:val>
                                        </p:tav>
                                        <p:tav tm="100000">
                                          <p:val>
                                            <p:strVal val="#ppt_x"/>
                                          </p:val>
                                        </p:tav>
                                      </p:tavLst>
                                    </p:anim>
                                    <p:anim calcmode="lin" valueType="num">
                                      <p:cBhvr>
                                        <p:cTn id="57" dur="1000" fill="hold"/>
                                        <p:tgtEl>
                                          <p:spTgt spid="9"/>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1000" fill="hold"/>
                                        <p:tgtEl>
                                          <p:spTgt spid="10"/>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1000"/>
                                        <p:tgtEl>
                                          <p:spTgt spid="11"/>
                                        </p:tgtEl>
                                      </p:cBhvr>
                                    </p:animEffect>
                                    <p:anim calcmode="lin" valueType="num">
                                      <p:cBhvr>
                                        <p:cTn id="66" dur="1000" fill="hold"/>
                                        <p:tgtEl>
                                          <p:spTgt spid="11"/>
                                        </p:tgtEl>
                                        <p:attrNameLst>
                                          <p:attrName>ppt_x</p:attrName>
                                        </p:attrNameLst>
                                      </p:cBhvr>
                                      <p:tavLst>
                                        <p:tav tm="0">
                                          <p:val>
                                            <p:strVal val="#ppt_x"/>
                                          </p:val>
                                        </p:tav>
                                        <p:tav tm="100000">
                                          <p:val>
                                            <p:strVal val="#ppt_x"/>
                                          </p:val>
                                        </p:tav>
                                      </p:tavLst>
                                    </p:anim>
                                    <p:anim calcmode="lin" valueType="num">
                                      <p:cBhvr>
                                        <p:cTn id="6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9" grpId="0" animBg="1"/>
      <p:bldP spid="30" grpId="0"/>
      <p:bldP spid="31" grpId="0" animBg="1"/>
      <p:bldP spid="32" grpId="0"/>
      <p:bldP spid="33" grpId="0" animBg="1"/>
      <p:bldP spid="3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32445-2306-B947-6999-FF9EDBBAD2AC}"/>
              </a:ext>
            </a:extLst>
          </p:cNvPr>
          <p:cNvSpPr>
            <a:spLocks noGrp="1"/>
          </p:cNvSpPr>
          <p:nvPr>
            <p:ph type="title"/>
          </p:nvPr>
        </p:nvSpPr>
        <p:spPr/>
        <p:txBody>
          <a:bodyPr>
            <a:normAutofit fontScale="90000"/>
          </a:bodyPr>
          <a:lstStyle/>
          <a:p>
            <a:r>
              <a:rPr lang="en-US" dirty="0"/>
              <a:t>LS Pay - Deployment</a:t>
            </a:r>
          </a:p>
        </p:txBody>
      </p:sp>
      <p:grpSp>
        <p:nvGrpSpPr>
          <p:cNvPr id="4" name="Group 3">
            <a:extLst>
              <a:ext uri="{FF2B5EF4-FFF2-40B4-BE49-F238E27FC236}">
                <a16:creationId xmlns:a16="http://schemas.microsoft.com/office/drawing/2014/main" id="{07613590-2DF8-CEFE-2B5A-D3A00CF2F74C}"/>
              </a:ext>
            </a:extLst>
          </p:cNvPr>
          <p:cNvGrpSpPr/>
          <p:nvPr/>
        </p:nvGrpSpPr>
        <p:grpSpPr>
          <a:xfrm>
            <a:off x="9226472" y="4512802"/>
            <a:ext cx="1526572" cy="1326894"/>
            <a:chOff x="9226472" y="4512802"/>
            <a:chExt cx="1526572" cy="1326894"/>
          </a:xfrm>
        </p:grpSpPr>
        <p:pic>
          <p:nvPicPr>
            <p:cNvPr id="5" name="Graphic 4">
              <a:extLst>
                <a:ext uri="{FF2B5EF4-FFF2-40B4-BE49-F238E27FC236}">
                  <a16:creationId xmlns:a16="http://schemas.microsoft.com/office/drawing/2014/main" id="{803A2C55-50B5-6B80-C200-66A6A9285D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698004" y="4512802"/>
              <a:ext cx="680563" cy="680563"/>
            </a:xfrm>
            <a:prstGeom prst="rect">
              <a:avLst/>
            </a:prstGeom>
          </p:spPr>
        </p:pic>
        <p:sp>
          <p:nvSpPr>
            <p:cNvPr id="6" name="TextBox 5">
              <a:extLst>
                <a:ext uri="{FF2B5EF4-FFF2-40B4-BE49-F238E27FC236}">
                  <a16:creationId xmlns:a16="http://schemas.microsoft.com/office/drawing/2014/main" id="{CF0FF227-B5B5-BEFA-38A4-9C9EB143188C}"/>
                </a:ext>
              </a:extLst>
            </p:cNvPr>
            <p:cNvSpPr txBox="1"/>
            <p:nvPr/>
          </p:nvSpPr>
          <p:spPr>
            <a:xfrm>
              <a:off x="9226472" y="5193365"/>
              <a:ext cx="1526572"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3</a:t>
              </a:r>
              <a:r>
                <a:rPr kumimoji="0" lang="en-US" sz="1800" b="0" i="0" u="none" strike="noStrike" kern="1200" cap="none" spc="0" normalizeH="0" baseline="30000" noProof="0" dirty="0">
                  <a:ln>
                    <a:noFill/>
                  </a:ln>
                  <a:solidFill>
                    <a:prstClr val="white"/>
                  </a:solidFill>
                  <a:effectLst/>
                  <a:uLnTx/>
                  <a:uFillTx/>
                  <a:latin typeface="Segoe UI"/>
                  <a:ea typeface="+mn-ea"/>
                  <a:cs typeface="+mn-cs"/>
                </a:rPr>
                <a:t>rd</a:t>
              </a:r>
              <a:r>
                <a:rPr kumimoji="0" lang="en-US" sz="1800" b="0" i="0" u="none" strike="noStrike" kern="1200" cap="none" spc="0" normalizeH="0" baseline="0" noProof="0" dirty="0">
                  <a:ln>
                    <a:noFill/>
                  </a:ln>
                  <a:solidFill>
                    <a:prstClr val="white"/>
                  </a:solidFill>
                  <a:effectLst/>
                  <a:uLnTx/>
                  <a:uFillTx/>
                  <a:latin typeface="Segoe UI"/>
                  <a:ea typeface="+mn-ea"/>
                  <a:cs typeface="+mn-cs"/>
                </a:rPr>
                <a:t> party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POS provider</a:t>
              </a:r>
            </a:p>
          </p:txBody>
        </p:sp>
      </p:grpSp>
      <p:pic>
        <p:nvPicPr>
          <p:cNvPr id="7" name="Picture 9">
            <a:extLst>
              <a:ext uri="{FF2B5EF4-FFF2-40B4-BE49-F238E27FC236}">
                <a16:creationId xmlns:a16="http://schemas.microsoft.com/office/drawing/2014/main" id="{40BD9D7E-C85A-4F0D-1781-F1C42588F4E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438825" y="1671210"/>
            <a:ext cx="1447900" cy="1373279"/>
          </a:xfrm>
          <a:prstGeom prst="rect">
            <a:avLst/>
          </a:prstGeom>
        </p:spPr>
      </p:pic>
      <p:pic>
        <p:nvPicPr>
          <p:cNvPr id="8" name="Picture 11">
            <a:extLst>
              <a:ext uri="{FF2B5EF4-FFF2-40B4-BE49-F238E27FC236}">
                <a16:creationId xmlns:a16="http://schemas.microsoft.com/office/drawing/2014/main" id="{072EE6FE-EE3E-DF56-2A0F-1EA4933638B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886725" y="1671210"/>
            <a:ext cx="1834007" cy="1374195"/>
          </a:xfrm>
          <a:prstGeom prst="rect">
            <a:avLst/>
          </a:prstGeom>
        </p:spPr>
      </p:pic>
      <p:pic>
        <p:nvPicPr>
          <p:cNvPr id="9" name="Picture 2">
            <a:extLst>
              <a:ext uri="{FF2B5EF4-FFF2-40B4-BE49-F238E27FC236}">
                <a16:creationId xmlns:a16="http://schemas.microsoft.com/office/drawing/2014/main" id="{3FC2A825-D982-6AD1-B73E-5B14C20DD5E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609887" y="1676526"/>
            <a:ext cx="1788311" cy="1381397"/>
          </a:xfrm>
          <a:prstGeom prst="rect">
            <a:avLst/>
          </a:prstGeom>
        </p:spPr>
      </p:pic>
      <p:cxnSp>
        <p:nvCxnSpPr>
          <p:cNvPr id="10" name="Connector: Elbow 9">
            <a:extLst>
              <a:ext uri="{FF2B5EF4-FFF2-40B4-BE49-F238E27FC236}">
                <a16:creationId xmlns:a16="http://schemas.microsoft.com/office/drawing/2014/main" id="{F5E7BE23-4DF1-32A2-C174-92D928CB104D}"/>
              </a:ext>
            </a:extLst>
          </p:cNvPr>
          <p:cNvCxnSpPr>
            <a:cxnSpLocks/>
            <a:stCxn id="7" idx="2"/>
          </p:cNvCxnSpPr>
          <p:nvPr/>
        </p:nvCxnSpPr>
        <p:spPr>
          <a:xfrm rot="16200000" flipH="1">
            <a:off x="5071397" y="3135866"/>
            <a:ext cx="1167030" cy="984275"/>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8884AE61-E912-285A-B6B1-C5895168FC2E}"/>
              </a:ext>
            </a:extLst>
          </p:cNvPr>
          <p:cNvCxnSpPr>
            <a:cxnSpLocks/>
            <a:stCxn id="9" idx="2"/>
          </p:cNvCxnSpPr>
          <p:nvPr/>
        </p:nvCxnSpPr>
        <p:spPr>
          <a:xfrm rot="5400000">
            <a:off x="6748749" y="2456225"/>
            <a:ext cx="1153596" cy="2356993"/>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AC095712-5F28-032B-4A41-900CAE2E3483}"/>
              </a:ext>
            </a:extLst>
          </p:cNvPr>
          <p:cNvCxnSpPr>
            <a:cxnSpLocks/>
            <a:stCxn id="8" idx="2"/>
          </p:cNvCxnSpPr>
          <p:nvPr/>
        </p:nvCxnSpPr>
        <p:spPr>
          <a:xfrm rot="5400000">
            <a:off x="5892333" y="3300123"/>
            <a:ext cx="1166114" cy="656679"/>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nector: Elbow 12">
            <a:extLst>
              <a:ext uri="{FF2B5EF4-FFF2-40B4-BE49-F238E27FC236}">
                <a16:creationId xmlns:a16="http://schemas.microsoft.com/office/drawing/2014/main" id="{624C01AC-0BE3-FFB5-7DCA-B08D534F643E}"/>
              </a:ext>
            </a:extLst>
          </p:cNvPr>
          <p:cNvCxnSpPr>
            <a:cxnSpLocks/>
            <a:stCxn id="5" idx="0"/>
          </p:cNvCxnSpPr>
          <p:nvPr/>
        </p:nvCxnSpPr>
        <p:spPr>
          <a:xfrm rot="16200000" flipV="1">
            <a:off x="7942027" y="2416543"/>
            <a:ext cx="301283" cy="3891236"/>
          </a:xfrm>
          <a:prstGeom prst="bentConnector3">
            <a:avLst>
              <a:gd name="adj1" fmla="val 294101"/>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E34FCE3-8C26-4EC3-CF82-FE4C9858277C}"/>
              </a:ext>
            </a:extLst>
          </p:cNvPr>
          <p:cNvSpPr txBox="1"/>
          <p:nvPr/>
        </p:nvSpPr>
        <p:spPr>
          <a:xfrm>
            <a:off x="8806817" y="1043380"/>
            <a:ext cx="2449096"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HO/BO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Call center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Self check-out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Kiosks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Scan Pay Go</a:t>
            </a:r>
          </a:p>
        </p:txBody>
      </p:sp>
      <p:pic>
        <p:nvPicPr>
          <p:cNvPr id="15" name="Picture 2">
            <a:extLst>
              <a:ext uri="{FF2B5EF4-FFF2-40B4-BE49-F238E27FC236}">
                <a16:creationId xmlns:a16="http://schemas.microsoft.com/office/drawing/2014/main" id="{97A200AA-EB42-3567-5F67-F4F9A1395E9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238859" y="1553062"/>
            <a:ext cx="1788311" cy="1381397"/>
          </a:xfrm>
          <a:prstGeom prst="rect">
            <a:avLst/>
          </a:prstGeom>
        </p:spPr>
      </p:pic>
      <p:cxnSp>
        <p:nvCxnSpPr>
          <p:cNvPr id="16" name="Straight Arrow Connector 15">
            <a:extLst>
              <a:ext uri="{FF2B5EF4-FFF2-40B4-BE49-F238E27FC236}">
                <a16:creationId xmlns:a16="http://schemas.microsoft.com/office/drawing/2014/main" id="{3791EB85-1109-1A8A-2A63-7E07F471DB33}"/>
              </a:ext>
            </a:extLst>
          </p:cNvPr>
          <p:cNvCxnSpPr>
            <a:cxnSpLocks/>
            <a:stCxn id="15" idx="2"/>
          </p:cNvCxnSpPr>
          <p:nvPr/>
        </p:nvCxnSpPr>
        <p:spPr>
          <a:xfrm flipH="1">
            <a:off x="2133014" y="2934459"/>
            <a:ext cx="1" cy="1277060"/>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09306301-8B00-1B0E-8A72-A8C6C530F3EB}"/>
              </a:ext>
            </a:extLst>
          </p:cNvPr>
          <p:cNvSpPr/>
          <p:nvPr/>
        </p:nvSpPr>
        <p:spPr>
          <a:xfrm>
            <a:off x="2052414"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77DA3A-0089-02A8-7E65-74124AFC75C9}"/>
              </a:ext>
            </a:extLst>
          </p:cNvPr>
          <p:cNvCxnSpPr>
            <a:cxnSpLocks/>
            <a:stCxn id="18" idx="4"/>
            <a:endCxn id="28" idx="0"/>
          </p:cNvCxnSpPr>
          <p:nvPr/>
        </p:nvCxnSpPr>
        <p:spPr>
          <a:xfrm>
            <a:off x="2133014" y="4336767"/>
            <a:ext cx="1" cy="26108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232C8B92-9E38-0313-69EF-DCB5750D76F6}"/>
              </a:ext>
            </a:extLst>
          </p:cNvPr>
          <p:cNvSpPr/>
          <p:nvPr/>
        </p:nvSpPr>
        <p:spPr>
          <a:xfrm>
            <a:off x="623148" y="4597849"/>
            <a:ext cx="3019733" cy="1781460"/>
          </a:xfrm>
          <a:prstGeom prst="rect">
            <a:avLst/>
          </a:prstGeom>
          <a:solidFill>
            <a:srgbClr val="27768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67AF8262-5886-5E11-B309-E571B03DBDF3}"/>
              </a:ext>
            </a:extLst>
          </p:cNvPr>
          <p:cNvGrpSpPr/>
          <p:nvPr/>
        </p:nvGrpSpPr>
        <p:grpSpPr>
          <a:xfrm>
            <a:off x="964296" y="5112500"/>
            <a:ext cx="1285560" cy="1163023"/>
            <a:chOff x="654027" y="3044023"/>
            <a:chExt cx="1285560" cy="1163023"/>
          </a:xfrm>
          <a:effectLst>
            <a:outerShdw blurRad="50800" dist="38100" dir="2700000" algn="tl" rotWithShape="0">
              <a:prstClr val="black">
                <a:alpha val="40000"/>
              </a:prstClr>
            </a:outerShdw>
          </a:effectLst>
        </p:grpSpPr>
        <p:sp>
          <p:nvSpPr>
            <p:cNvPr id="30" name="Rectangle 29">
              <a:extLst>
                <a:ext uri="{FF2B5EF4-FFF2-40B4-BE49-F238E27FC236}">
                  <a16:creationId xmlns:a16="http://schemas.microsoft.com/office/drawing/2014/main" id="{54177DDB-39D3-B71F-535C-2279320B0ED5}"/>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Graphic 30">
              <a:extLst>
                <a:ext uri="{FF2B5EF4-FFF2-40B4-BE49-F238E27FC236}">
                  <a16:creationId xmlns:a16="http://schemas.microsoft.com/office/drawing/2014/main" id="{F819D090-B629-A23F-0E3F-2403CEFB68DC}"/>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784737" y="3225846"/>
              <a:ext cx="1061358" cy="266227"/>
            </a:xfrm>
            <a:prstGeom prst="rect">
              <a:avLst/>
            </a:prstGeom>
          </p:spPr>
        </p:pic>
        <p:sp>
          <p:nvSpPr>
            <p:cNvPr id="33" name="Rectangle 32">
              <a:extLst>
                <a:ext uri="{FF2B5EF4-FFF2-40B4-BE49-F238E27FC236}">
                  <a16:creationId xmlns:a16="http://schemas.microsoft.com/office/drawing/2014/main" id="{1058767F-3DE8-B249-9A27-C4CAC55439C2}"/>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3FFAE0CC-BE27-270B-91BB-90B697B3DF5D}"/>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5E7566EA-2B5E-048E-9620-3F740AA80508}"/>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Rectangle 37">
            <a:extLst>
              <a:ext uri="{FF2B5EF4-FFF2-40B4-BE49-F238E27FC236}">
                <a16:creationId xmlns:a16="http://schemas.microsoft.com/office/drawing/2014/main" id="{DA6D277E-09E2-1DFC-1B96-21EA88BFAC2F}"/>
              </a:ext>
            </a:extLst>
          </p:cNvPr>
          <p:cNvSpPr/>
          <p:nvPr/>
        </p:nvSpPr>
        <p:spPr>
          <a:xfrm>
            <a:off x="2188958" y="4750194"/>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Hardware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Station</a:t>
            </a:r>
          </a:p>
        </p:txBody>
      </p:sp>
      <p:grpSp>
        <p:nvGrpSpPr>
          <p:cNvPr id="49" name="Group 48">
            <a:extLst>
              <a:ext uri="{FF2B5EF4-FFF2-40B4-BE49-F238E27FC236}">
                <a16:creationId xmlns:a16="http://schemas.microsoft.com/office/drawing/2014/main" id="{0B30D331-DBB1-F816-9639-CFA0AACA01A2}"/>
              </a:ext>
            </a:extLst>
          </p:cNvPr>
          <p:cNvGrpSpPr/>
          <p:nvPr/>
        </p:nvGrpSpPr>
        <p:grpSpPr>
          <a:xfrm>
            <a:off x="4642742" y="4211519"/>
            <a:ext cx="3026074" cy="2157880"/>
            <a:chOff x="4642742" y="4211519"/>
            <a:chExt cx="3026074" cy="2157880"/>
          </a:xfrm>
        </p:grpSpPr>
        <p:sp>
          <p:nvSpPr>
            <p:cNvPr id="25" name="Oval 24">
              <a:extLst>
                <a:ext uri="{FF2B5EF4-FFF2-40B4-BE49-F238E27FC236}">
                  <a16:creationId xmlns:a16="http://schemas.microsoft.com/office/drawing/2014/main" id="{7B70A4C3-F4C3-48C5-5E88-3099886596C0}"/>
                </a:ext>
              </a:extLst>
            </p:cNvPr>
            <p:cNvSpPr/>
            <p:nvPr/>
          </p:nvSpPr>
          <p:spPr>
            <a:xfrm>
              <a:off x="6067823"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1194D3DC-6906-E0FB-0C30-0A1D9DBC566D}"/>
                </a:ext>
              </a:extLst>
            </p:cNvPr>
            <p:cNvCxnSpPr>
              <a:cxnSpLocks/>
              <a:stCxn id="25" idx="4"/>
              <a:endCxn id="29" idx="0"/>
            </p:cNvCxnSpPr>
            <p:nvPr/>
          </p:nvCxnSpPr>
          <p:spPr>
            <a:xfrm>
              <a:off x="6148423" y="4336767"/>
              <a:ext cx="4186" cy="25117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40392113-5920-E8DC-BD4E-B4B4FBE7D7E2}"/>
                </a:ext>
              </a:extLst>
            </p:cNvPr>
            <p:cNvSpPr/>
            <p:nvPr/>
          </p:nvSpPr>
          <p:spPr>
            <a:xfrm>
              <a:off x="4642742" y="4587939"/>
              <a:ext cx="3019733" cy="178146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EAD803EC-6609-6C29-775D-45FBB33F1086}"/>
                </a:ext>
              </a:extLst>
            </p:cNvPr>
            <p:cNvGrpSpPr/>
            <p:nvPr/>
          </p:nvGrpSpPr>
          <p:grpSpPr>
            <a:xfrm>
              <a:off x="4968040" y="5079130"/>
              <a:ext cx="1285560" cy="1163023"/>
              <a:chOff x="654027" y="3044023"/>
              <a:chExt cx="1285560" cy="1163023"/>
            </a:xfrm>
            <a:effectLst>
              <a:outerShdw blurRad="50800" dist="38100" dir="2700000" algn="tl" rotWithShape="0">
                <a:prstClr val="black">
                  <a:alpha val="40000"/>
                </a:prstClr>
              </a:outerShdw>
            </a:effectLst>
          </p:grpSpPr>
          <p:sp>
            <p:nvSpPr>
              <p:cNvPr id="40" name="Rectangle 39">
                <a:extLst>
                  <a:ext uri="{FF2B5EF4-FFF2-40B4-BE49-F238E27FC236}">
                    <a16:creationId xmlns:a16="http://schemas.microsoft.com/office/drawing/2014/main" id="{EF637E0D-7EF3-526D-5470-10FEDB8F98CC}"/>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Graphic 40">
                <a:extLst>
                  <a:ext uri="{FF2B5EF4-FFF2-40B4-BE49-F238E27FC236}">
                    <a16:creationId xmlns:a16="http://schemas.microsoft.com/office/drawing/2014/main" id="{CF1FF7C4-E5F1-11E7-23A4-37F5D92D1E1E}"/>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784737" y="3225846"/>
                <a:ext cx="1061358" cy="266227"/>
              </a:xfrm>
              <a:prstGeom prst="rect">
                <a:avLst/>
              </a:prstGeom>
            </p:spPr>
          </p:pic>
          <p:sp>
            <p:nvSpPr>
              <p:cNvPr id="42" name="Rectangle 41">
                <a:extLst>
                  <a:ext uri="{FF2B5EF4-FFF2-40B4-BE49-F238E27FC236}">
                    <a16:creationId xmlns:a16="http://schemas.microsoft.com/office/drawing/2014/main" id="{C2722E4A-D910-8B1A-F3B7-0503738A392A}"/>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1D08D020-363F-FDB5-FD0A-3CD7647EDBF6}"/>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EF1D67F5-397D-CA3C-5B70-077EE2AF3DC4}"/>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Rectangle 44">
              <a:extLst>
                <a:ext uri="{FF2B5EF4-FFF2-40B4-BE49-F238E27FC236}">
                  <a16:creationId xmlns:a16="http://schemas.microsoft.com/office/drawing/2014/main" id="{69EE8EF1-67F9-8DEF-BF47-F550E01DB23D}"/>
                </a:ext>
              </a:extLst>
            </p:cNvPr>
            <p:cNvSpPr/>
            <p:nvPr/>
          </p:nvSpPr>
          <p:spPr>
            <a:xfrm>
              <a:off x="6214893" y="4772240"/>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LS Pay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Service</a:t>
              </a:r>
            </a:p>
          </p:txBody>
        </p:sp>
      </p:grpSp>
    </p:spTree>
    <p:extLst>
      <p:ext uri="{BB962C8B-B14F-4D97-AF65-F5344CB8AC3E}">
        <p14:creationId xmlns:p14="http://schemas.microsoft.com/office/powerpoint/2010/main" val="1092566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1" presetClass="entr" presetSubtype="0"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par>
                          <p:cTn id="25" fill="hold">
                            <p:stCondLst>
                              <p:cond delay="1000"/>
                            </p:stCondLst>
                            <p:childTnLst>
                              <p:par>
                                <p:cTn id="26" presetID="1" presetClass="entr" presetSubtype="0" fill="hold" nodeType="afterEffect">
                                  <p:stCondLst>
                                    <p:cond delay="0"/>
                                  </p:stCondLst>
                                  <p:childTnLst>
                                    <p:set>
                                      <p:cBhvr>
                                        <p:cTn id="27" dur="1" fill="hold">
                                          <p:stCondLst>
                                            <p:cond delay="0"/>
                                          </p:stCondLst>
                                        </p:cTn>
                                        <p:tgtEl>
                                          <p:spTgt spid="12"/>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childTnLst>
                          </p:cTn>
                        </p:par>
                        <p:par>
                          <p:cTn id="35" fill="hold">
                            <p:stCondLst>
                              <p:cond delay="1000"/>
                            </p:stCondLst>
                            <p:childTnLst>
                              <p:par>
                                <p:cTn id="36" presetID="42" presetClass="entr" presetSubtype="0"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1000"/>
                                        <p:tgtEl>
                                          <p:spTgt spid="14"/>
                                        </p:tgtEl>
                                      </p:cBhvr>
                                    </p:animEffect>
                                    <p:anim calcmode="lin" valueType="num">
                                      <p:cBhvr>
                                        <p:cTn id="39" dur="1000" fill="hold"/>
                                        <p:tgtEl>
                                          <p:spTgt spid="14"/>
                                        </p:tgtEl>
                                        <p:attrNameLst>
                                          <p:attrName>ppt_x</p:attrName>
                                        </p:attrNameLst>
                                      </p:cBhvr>
                                      <p:tavLst>
                                        <p:tav tm="0">
                                          <p:val>
                                            <p:strVal val="#ppt_x"/>
                                          </p:val>
                                        </p:tav>
                                        <p:tav tm="100000">
                                          <p:val>
                                            <p:strVal val="#ppt_x"/>
                                          </p:val>
                                        </p:tav>
                                      </p:tavLst>
                                    </p:anim>
                                    <p:anim calcmode="lin" valueType="num">
                                      <p:cBhvr>
                                        <p:cTn id="40" dur="1000" fill="hold"/>
                                        <p:tgtEl>
                                          <p:spTgt spid="14"/>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1" presetClass="entr" presetSubtype="0" fill="hold" nodeType="afterEffect">
                                  <p:stCondLst>
                                    <p:cond delay="0"/>
                                  </p:stCondLst>
                                  <p:childTnLst>
                                    <p:set>
                                      <p:cBhvr>
                                        <p:cTn id="43" dur="1" fill="hold">
                                          <p:stCondLst>
                                            <p:cond delay="0"/>
                                          </p:stCondLst>
                                        </p:cTn>
                                        <p:tgtEl>
                                          <p:spTgt spid="11"/>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1000"/>
                                        <p:tgtEl>
                                          <p:spTgt spid="4"/>
                                        </p:tgtEl>
                                      </p:cBhvr>
                                    </p:animEffect>
                                    <p:anim calcmode="lin" valueType="num">
                                      <p:cBhvr>
                                        <p:cTn id="49" dur="1000" fill="hold"/>
                                        <p:tgtEl>
                                          <p:spTgt spid="4"/>
                                        </p:tgtEl>
                                        <p:attrNameLst>
                                          <p:attrName>ppt_x</p:attrName>
                                        </p:attrNameLst>
                                      </p:cBhvr>
                                      <p:tavLst>
                                        <p:tav tm="0">
                                          <p:val>
                                            <p:strVal val="#ppt_x"/>
                                          </p:val>
                                        </p:tav>
                                        <p:tav tm="100000">
                                          <p:val>
                                            <p:strVal val="#ppt_x"/>
                                          </p:val>
                                        </p:tav>
                                      </p:tavLst>
                                    </p:anim>
                                    <p:anim calcmode="lin" valueType="num">
                                      <p:cBhvr>
                                        <p:cTn id="50" dur="1000" fill="hold"/>
                                        <p:tgtEl>
                                          <p:spTgt spid="4"/>
                                        </p:tgtEl>
                                        <p:attrNameLst>
                                          <p:attrName>ppt_y</p:attrName>
                                        </p:attrNameLst>
                                      </p:cBhvr>
                                      <p:tavLst>
                                        <p:tav tm="0">
                                          <p:val>
                                            <p:strVal val="#ppt_y+.1"/>
                                          </p:val>
                                        </p:tav>
                                        <p:tav tm="100000">
                                          <p:val>
                                            <p:strVal val="#ppt_y"/>
                                          </p:val>
                                        </p:tav>
                                      </p:tavLst>
                                    </p:anim>
                                  </p:childTnLst>
                                </p:cTn>
                              </p:par>
                            </p:childTnLst>
                          </p:cTn>
                        </p:par>
                        <p:par>
                          <p:cTn id="51" fill="hold">
                            <p:stCondLst>
                              <p:cond delay="1000"/>
                            </p:stCondLst>
                            <p:childTnLst>
                              <p:par>
                                <p:cTn id="52" presetID="1" presetClass="entr" presetSubtype="0"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E7CCEEEF-8109-0C15-C7D3-5CA021EF6E59}"/>
              </a:ext>
            </a:extLst>
          </p:cNvPr>
          <p:cNvSpPr txBox="1">
            <a:spLocks/>
          </p:cNvSpPr>
          <p:nvPr/>
        </p:nvSpPr>
        <p:spPr>
          <a:xfrm>
            <a:off x="651976" y="488601"/>
            <a:ext cx="3894449" cy="1686414"/>
          </a:xfrm>
          <a:prstGeom prst="rect">
            <a:avLst/>
          </a:prstGeom>
        </p:spPr>
        <p:txBody>
          <a:bodyPr>
            <a:normAutofit lnSpcReduction="10000"/>
          </a:bodyPr>
          <a:lst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a:lstStyle>
          <a:p>
            <a:r>
              <a:rPr lang="en-US" dirty="0">
                <a:solidFill>
                  <a:schemeClr val="tx2"/>
                </a:solidFill>
              </a:rPr>
              <a:t>Supporting all platforms &amp; form factors</a:t>
            </a:r>
          </a:p>
        </p:txBody>
      </p:sp>
      <p:sp>
        <p:nvSpPr>
          <p:cNvPr id="3" name="Oval 2">
            <a:extLst>
              <a:ext uri="{FF2B5EF4-FFF2-40B4-BE49-F238E27FC236}">
                <a16:creationId xmlns:a16="http://schemas.microsoft.com/office/drawing/2014/main" id="{FDDDAC5B-82FB-B630-F539-CA0093B79A21}"/>
              </a:ext>
            </a:extLst>
          </p:cNvPr>
          <p:cNvSpPr/>
          <p:nvPr/>
        </p:nvSpPr>
        <p:spPr>
          <a:xfrm>
            <a:off x="5541793" y="4563509"/>
            <a:ext cx="1364130" cy="1364130"/>
          </a:xfrm>
          <a:prstGeom prst="ellipse">
            <a:avLst/>
          </a:prstGeom>
          <a:solidFill>
            <a:srgbClr val="FFDC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Oval 3">
            <a:extLst>
              <a:ext uri="{FF2B5EF4-FFF2-40B4-BE49-F238E27FC236}">
                <a16:creationId xmlns:a16="http://schemas.microsoft.com/office/drawing/2014/main" id="{573D5EB4-19E2-D980-92F6-9C607DA84DDC}"/>
              </a:ext>
            </a:extLst>
          </p:cNvPr>
          <p:cNvSpPr/>
          <p:nvPr/>
        </p:nvSpPr>
        <p:spPr>
          <a:xfrm>
            <a:off x="755497" y="3052626"/>
            <a:ext cx="3140881" cy="3140881"/>
          </a:xfrm>
          <a:prstGeom prst="ellipse">
            <a:avLst/>
          </a:prstGeom>
          <a:solidFill>
            <a:srgbClr val="BF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Oval 4">
            <a:extLst>
              <a:ext uri="{FF2B5EF4-FFF2-40B4-BE49-F238E27FC236}">
                <a16:creationId xmlns:a16="http://schemas.microsoft.com/office/drawing/2014/main" id="{B91278FC-DF6B-84E9-4B0C-AEA087702856}"/>
              </a:ext>
            </a:extLst>
          </p:cNvPr>
          <p:cNvSpPr/>
          <p:nvPr/>
        </p:nvSpPr>
        <p:spPr>
          <a:xfrm>
            <a:off x="7984203" y="2175015"/>
            <a:ext cx="5224687" cy="5224687"/>
          </a:xfrm>
          <a:prstGeom prst="ellipse">
            <a:avLst/>
          </a:prstGeom>
          <a:solidFill>
            <a:srgbClr val="F8C7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6" name="Picture 5" descr="Graphical user interface, website&#10;&#10;Description automatically generated">
            <a:extLst>
              <a:ext uri="{FF2B5EF4-FFF2-40B4-BE49-F238E27FC236}">
                <a16:creationId xmlns:a16="http://schemas.microsoft.com/office/drawing/2014/main" id="{A276C040-34C9-EB4E-256A-B78B83DAFBA5}"/>
              </a:ext>
            </a:extLst>
          </p:cNvPr>
          <p:cNvPicPr>
            <a:picLocks noChangeAspect="1"/>
          </p:cNvPicPr>
          <p:nvPr/>
        </p:nvPicPr>
        <p:blipFill>
          <a:blip r:embed="rId3"/>
          <a:stretch>
            <a:fillRect/>
          </a:stretch>
        </p:blipFill>
        <p:spPr>
          <a:xfrm>
            <a:off x="7249759" y="287889"/>
            <a:ext cx="5108414" cy="6483064"/>
          </a:xfrm>
          <a:prstGeom prst="rect">
            <a:avLst/>
          </a:prstGeom>
        </p:spPr>
      </p:pic>
      <p:grpSp>
        <p:nvGrpSpPr>
          <p:cNvPr id="7" name="Group 6">
            <a:extLst>
              <a:ext uri="{FF2B5EF4-FFF2-40B4-BE49-F238E27FC236}">
                <a16:creationId xmlns:a16="http://schemas.microsoft.com/office/drawing/2014/main" id="{0A88F238-EA68-40AD-C315-EE83351C3555}"/>
              </a:ext>
            </a:extLst>
          </p:cNvPr>
          <p:cNvGrpSpPr/>
          <p:nvPr/>
        </p:nvGrpSpPr>
        <p:grpSpPr>
          <a:xfrm>
            <a:off x="5862506" y="4415826"/>
            <a:ext cx="722705" cy="1364130"/>
            <a:chOff x="8303768" y="1397165"/>
            <a:chExt cx="1411371" cy="2876328"/>
          </a:xfrm>
        </p:grpSpPr>
        <p:grpSp>
          <p:nvGrpSpPr>
            <p:cNvPr id="8" name="Group 7">
              <a:extLst>
                <a:ext uri="{FF2B5EF4-FFF2-40B4-BE49-F238E27FC236}">
                  <a16:creationId xmlns:a16="http://schemas.microsoft.com/office/drawing/2014/main" id="{FED8A834-4C03-E213-D79A-A76D65ECB207}"/>
                </a:ext>
              </a:extLst>
            </p:cNvPr>
            <p:cNvGrpSpPr>
              <a:grpSpLocks noChangeAspect="1"/>
            </p:cNvGrpSpPr>
            <p:nvPr/>
          </p:nvGrpSpPr>
          <p:grpSpPr>
            <a:xfrm>
              <a:off x="8303768" y="1397165"/>
              <a:ext cx="1411371" cy="2876328"/>
              <a:chOff x="3760358" y="915566"/>
              <a:chExt cx="1986280" cy="4047973"/>
            </a:xfrm>
          </p:grpSpPr>
          <p:sp>
            <p:nvSpPr>
              <p:cNvPr id="10" name="Rounded Rectangle 8">
                <a:extLst>
                  <a:ext uri="{FF2B5EF4-FFF2-40B4-BE49-F238E27FC236}">
                    <a16:creationId xmlns:a16="http://schemas.microsoft.com/office/drawing/2014/main" id="{367CF8DF-47A3-41C4-7171-1E2A28AEE881}"/>
                  </a:ext>
                </a:extLst>
              </p:cNvPr>
              <p:cNvSpPr/>
              <p:nvPr/>
            </p:nvSpPr>
            <p:spPr>
              <a:xfrm>
                <a:off x="3760358" y="915566"/>
                <a:ext cx="1986280" cy="4047973"/>
              </a:xfrm>
              <a:prstGeom prst="roundRect">
                <a:avLst>
                  <a:gd name="adj" fmla="val 6995"/>
                </a:avLst>
              </a:prstGeom>
            </p:spPr>
            <p:style>
              <a:lnRef idx="0">
                <a:schemeClr val="dk1"/>
              </a:lnRef>
              <a:fillRef idx="3">
                <a:schemeClr val="dk1"/>
              </a:fillRef>
              <a:effectRef idx="3">
                <a:schemeClr val="dk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1" name="Picture 10">
                <a:extLst>
                  <a:ext uri="{FF2B5EF4-FFF2-40B4-BE49-F238E27FC236}">
                    <a16:creationId xmlns:a16="http://schemas.microsoft.com/office/drawing/2014/main" id="{C47620D7-22DF-FD55-44FF-82A755990BC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57597" y="1493605"/>
                <a:ext cx="1800200" cy="3195355"/>
              </a:xfrm>
              <a:prstGeom prst="rect">
                <a:avLst/>
              </a:prstGeom>
              <a:ln>
                <a:noFill/>
              </a:ln>
              <a:effectLst>
                <a:outerShdw blurRad="292100" dist="139700" dir="2700000" algn="tl" rotWithShape="0">
                  <a:srgbClr val="333333">
                    <a:alpha val="65000"/>
                  </a:srgbClr>
                </a:outerShdw>
              </a:effectLst>
            </p:spPr>
          </p:pic>
        </p:grpSp>
        <p:pic>
          <p:nvPicPr>
            <p:cNvPr id="9" name="Content Placeholder 13">
              <a:extLst>
                <a:ext uri="{FF2B5EF4-FFF2-40B4-BE49-F238E27FC236}">
                  <a16:creationId xmlns:a16="http://schemas.microsoft.com/office/drawing/2014/main" id="{5ABA51A1-A089-3338-2CE1-43D825BB5F9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72863" y="1813143"/>
              <a:ext cx="1279150" cy="2265245"/>
            </a:xfrm>
            <a:prstGeom prst="rect">
              <a:avLst/>
            </a:prstGeom>
          </p:spPr>
        </p:pic>
      </p:grpSp>
      <p:grpSp>
        <p:nvGrpSpPr>
          <p:cNvPr id="12" name="Group 11">
            <a:extLst>
              <a:ext uri="{FF2B5EF4-FFF2-40B4-BE49-F238E27FC236}">
                <a16:creationId xmlns:a16="http://schemas.microsoft.com/office/drawing/2014/main" id="{1147AC1E-2D28-6677-8AC6-BD1432749580}"/>
              </a:ext>
            </a:extLst>
          </p:cNvPr>
          <p:cNvGrpSpPr/>
          <p:nvPr/>
        </p:nvGrpSpPr>
        <p:grpSpPr>
          <a:xfrm>
            <a:off x="4620952" y="1060834"/>
            <a:ext cx="3850074" cy="2826614"/>
            <a:chOff x="4630822" y="1285296"/>
            <a:chExt cx="3850074" cy="2826614"/>
          </a:xfrm>
        </p:grpSpPr>
        <p:sp>
          <p:nvSpPr>
            <p:cNvPr id="13" name="Oval 12">
              <a:extLst>
                <a:ext uri="{FF2B5EF4-FFF2-40B4-BE49-F238E27FC236}">
                  <a16:creationId xmlns:a16="http://schemas.microsoft.com/office/drawing/2014/main" id="{0DD700E2-BA68-DC58-72F9-4E58B0A886FA}"/>
                </a:ext>
              </a:extLst>
            </p:cNvPr>
            <p:cNvSpPr/>
            <p:nvPr/>
          </p:nvSpPr>
          <p:spPr>
            <a:xfrm>
              <a:off x="4779876" y="1285296"/>
              <a:ext cx="2678931" cy="2678931"/>
            </a:xfrm>
            <a:prstGeom prst="ellipse">
              <a:avLst/>
            </a:prstGeom>
            <a:solidFill>
              <a:srgbClr val="BFFF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14" name="Picture 13" descr="Graphical user interface, website&#10;&#10;Description automatically generated">
              <a:extLst>
                <a:ext uri="{FF2B5EF4-FFF2-40B4-BE49-F238E27FC236}">
                  <a16:creationId xmlns:a16="http://schemas.microsoft.com/office/drawing/2014/main" id="{137D6E3B-AD31-FAB8-A7D1-14BE563F662F}"/>
                </a:ext>
              </a:extLst>
            </p:cNvPr>
            <p:cNvPicPr>
              <a:picLocks noChangeAspect="1"/>
            </p:cNvPicPr>
            <p:nvPr/>
          </p:nvPicPr>
          <p:blipFill>
            <a:blip r:embed="rId6"/>
            <a:stretch>
              <a:fillRect/>
            </a:stretch>
          </p:blipFill>
          <p:spPr>
            <a:xfrm>
              <a:off x="4630822" y="1285296"/>
              <a:ext cx="3850074" cy="2826614"/>
            </a:xfrm>
            <a:prstGeom prst="rect">
              <a:avLst/>
            </a:prstGeom>
          </p:spPr>
        </p:pic>
      </p:grpSp>
      <p:pic>
        <p:nvPicPr>
          <p:cNvPr id="15" name="Picture 14">
            <a:extLst>
              <a:ext uri="{FF2B5EF4-FFF2-40B4-BE49-F238E27FC236}">
                <a16:creationId xmlns:a16="http://schemas.microsoft.com/office/drawing/2014/main" id="{58B4A177-CF26-9D82-2116-10D4C6106EC3}"/>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837417" y="3389487"/>
            <a:ext cx="2942459" cy="2804020"/>
          </a:xfrm>
          <a:prstGeom prst="rect">
            <a:avLst/>
          </a:prstGeom>
        </p:spPr>
      </p:pic>
      <p:pic>
        <p:nvPicPr>
          <p:cNvPr id="16" name="Picture Placeholder 6">
            <a:extLst>
              <a:ext uri="{FF2B5EF4-FFF2-40B4-BE49-F238E27FC236}">
                <a16:creationId xmlns:a16="http://schemas.microsoft.com/office/drawing/2014/main" id="{2BB4D05C-3387-8073-E91C-937308E11EE3}"/>
              </a:ext>
            </a:extLst>
          </p:cNvPr>
          <p:cNvPicPr>
            <a:picLocks noChangeAspect="1"/>
          </p:cNvPicPr>
          <p:nvPr/>
        </p:nvPicPr>
        <p:blipFill>
          <a:blip r:embed="rId8"/>
          <a:srcRect t="1815" b="1815"/>
          <a:stretch/>
        </p:blipFill>
        <p:spPr>
          <a:xfrm>
            <a:off x="261571" y="4048541"/>
            <a:ext cx="2413540" cy="2503722"/>
          </a:xfrm>
          <a:prstGeom prst="rect">
            <a:avLst/>
          </a:prstGeom>
        </p:spPr>
      </p:pic>
    </p:spTree>
    <p:extLst>
      <p:ext uri="{BB962C8B-B14F-4D97-AF65-F5344CB8AC3E}">
        <p14:creationId xmlns:p14="http://schemas.microsoft.com/office/powerpoint/2010/main" val="38061345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dditional info">
            <a:extLst>
              <a:ext uri="{FF2B5EF4-FFF2-40B4-BE49-F238E27FC236}">
                <a16:creationId xmlns:a16="http://schemas.microsoft.com/office/drawing/2014/main" id="{DCA594CA-E6D8-164F-A867-39A7058695E7}"/>
              </a:ext>
            </a:extLst>
          </p:cNvPr>
          <p:cNvSpPr>
            <a:spLocks noGrp="1"/>
          </p:cNvSpPr>
          <p:nvPr>
            <p:ph type="body" sz="quarter" idx="12"/>
          </p:nvPr>
        </p:nvSpPr>
        <p:spPr>
          <a:xfrm>
            <a:off x="739981" y="5923374"/>
            <a:ext cx="4416425" cy="307777"/>
          </a:xfrm>
        </p:spPr>
        <p:txBody>
          <a:bodyPr/>
          <a:lstStyle/>
          <a:p>
            <a:endParaRPr lang="en-US" dirty="0"/>
          </a:p>
        </p:txBody>
      </p:sp>
      <p:sp>
        <p:nvSpPr>
          <p:cNvPr id="3" name="Title">
            <a:extLst>
              <a:ext uri="{FF2B5EF4-FFF2-40B4-BE49-F238E27FC236}">
                <a16:creationId xmlns:a16="http://schemas.microsoft.com/office/drawing/2014/main" id="{B274512C-0DE7-6142-B5F0-5B948A247E57}"/>
              </a:ext>
            </a:extLst>
          </p:cNvPr>
          <p:cNvSpPr>
            <a:spLocks noGrp="1"/>
          </p:cNvSpPr>
          <p:nvPr>
            <p:ph type="title"/>
          </p:nvPr>
        </p:nvSpPr>
        <p:spPr>
          <a:xfrm>
            <a:off x="1235282" y="2804402"/>
            <a:ext cx="3569552" cy="1107996"/>
          </a:xfrm>
        </p:spPr>
        <p:txBody>
          <a:bodyPr/>
          <a:lstStyle/>
          <a:p>
            <a:r>
              <a:rPr lang="en-US" dirty="0">
                <a:solidFill>
                  <a:schemeClr val="accent2">
                    <a:lumMod val="60000"/>
                    <a:lumOff val="40000"/>
                  </a:schemeClr>
                </a:solidFill>
                <a:latin typeface="Trebuchet MS"/>
                <a:ea typeface="Tahoma"/>
                <a:cs typeface="Tahoma"/>
              </a:rPr>
              <a:t>“Pin on Glass”</a:t>
            </a:r>
            <a:endParaRPr lang="en-US" dirty="0">
              <a:solidFill>
                <a:schemeClr val="accent2">
                  <a:lumMod val="60000"/>
                  <a:lumOff val="40000"/>
                </a:schemeClr>
              </a:solidFill>
            </a:endParaRPr>
          </a:p>
        </p:txBody>
      </p:sp>
      <p:pic>
        <p:nvPicPr>
          <p:cNvPr id="9" name="Picture Placeholder 8">
            <a:extLst>
              <a:ext uri="{FF2B5EF4-FFF2-40B4-BE49-F238E27FC236}">
                <a16:creationId xmlns:a16="http://schemas.microsoft.com/office/drawing/2014/main" id="{8012878A-47AD-E041-A533-0252DF54AD68}"/>
              </a:ext>
            </a:extLst>
          </p:cNvPr>
          <p:cNvPicPr>
            <a:picLocks noGrp="1" noChangeAspect="1"/>
          </p:cNvPicPr>
          <p:nvPr>
            <p:ph type="pic" sz="quarter" idx="11"/>
          </p:nvPr>
        </p:nvPicPr>
        <p:blipFill>
          <a:blip r:embed="rId3"/>
          <a:srcRect l="37" r="37"/>
          <a:stretch>
            <a:fillRect/>
          </a:stretch>
        </p:blipFill>
        <p:spPr/>
      </p:pic>
    </p:spTree>
    <p:extLst>
      <p:ext uri="{BB962C8B-B14F-4D97-AF65-F5344CB8AC3E}">
        <p14:creationId xmlns:p14="http://schemas.microsoft.com/office/powerpoint/2010/main" val="2740033353"/>
      </p:ext>
    </p:extLst>
  </p:cSld>
  <p:clrMapOvr>
    <a:masterClrMapping/>
  </p:clrMapOvr>
</p:sld>
</file>

<file path=ppt/theme/theme1.xml><?xml version="1.0" encoding="utf-8"?>
<a:theme xmlns:a="http://schemas.openxmlformats.org/drawingml/2006/main" name="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6D9E1E36-422C-3843-9C62-47659D8D0D6D}"/>
    </a:ext>
  </a:extLst>
</a:theme>
</file>

<file path=ppt/theme/theme10.xml><?xml version="1.0" encoding="utf-8"?>
<a:theme xmlns:a="http://schemas.openxmlformats.org/drawingml/2006/main" name="2_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26FFA03B-C889-DE43-969E-393E11001FE7}"/>
    </a:ext>
  </a:extLst>
</a:theme>
</file>

<file path=ppt/theme/theme11.xml><?xml version="1.0" encoding="utf-8"?>
<a:theme xmlns:a="http://schemas.openxmlformats.org/drawingml/2006/main" name="2_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BD25E366-05D9-B645-8399-6FED3CE928DE}"/>
    </a:ext>
  </a:extLst>
</a:theme>
</file>

<file path=ppt/theme/theme12.xml><?xml version="1.0" encoding="utf-8"?>
<a:theme xmlns:a="http://schemas.openxmlformats.org/drawingml/2006/main" name="2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LS Retail">
      <a:majorFont>
        <a:latin typeface="Segoe UI Bold"/>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3" id="{A98FC8C6-77F9-B04F-A39E-3445AD66ECF0}" vid="{001CD7E5-D985-544F-A418-A713C50D131A}"/>
    </a:ext>
  </a:extLst>
</a:theme>
</file>

<file path=ppt/theme/theme13.xml><?xml version="1.0" encoding="utf-8"?>
<a:theme xmlns:a="http://schemas.openxmlformats.org/drawingml/2006/main" name="4_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11692BCC-B238-BA42-95FE-25E82993418E}"/>
    </a:ext>
  </a:ext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A4268F2B-EAE6-CB4A-ABF0-C43F8844E74C}"/>
    </a:ext>
  </a:extLst>
</a:theme>
</file>

<file path=ppt/theme/theme3.xml><?xml version="1.0" encoding="utf-8"?>
<a:theme xmlns:a="http://schemas.openxmlformats.org/drawingml/2006/main" name="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F0B5F74A-29CD-C94B-ACE2-881D4DB5C657}"/>
    </a:ext>
  </a:extLst>
</a:theme>
</file>

<file path=ppt/theme/theme4.xml><?xml version="1.0" encoding="utf-8"?>
<a:theme xmlns:a="http://schemas.openxmlformats.org/drawingml/2006/main" name="Purpl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2D4B312D-4CEB-2644-B7B1-C512B846C447}"/>
    </a:ext>
  </a:extLst>
</a:theme>
</file>

<file path=ppt/theme/theme5.xml><?xml version="1.0" encoding="utf-8"?>
<a:theme xmlns:a="http://schemas.openxmlformats.org/drawingml/2006/main" name="Whit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9AC83166-E06D-9544-BDAE-67869E3A9377}"/>
    </a:ext>
  </a:extLst>
</a:theme>
</file>

<file path=ppt/theme/theme6.xml><?xml version="1.0" encoding="utf-8"?>
<a:theme xmlns:a="http://schemas.openxmlformats.org/drawingml/2006/main" name="1_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11692BCC-B238-BA42-95FE-25E82993418E}"/>
    </a:ext>
  </a:extLst>
</a:theme>
</file>

<file path=ppt/theme/theme7.xml><?xml version="1.0" encoding="utf-8"?>
<a:theme xmlns:a="http://schemas.openxmlformats.org/drawingml/2006/main" name="1_Purpl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47018E1E-4BED-914D-82D6-C6724BF179F8}"/>
    </a:ext>
  </a:extLst>
</a:theme>
</file>

<file path=ppt/theme/theme8.xml><?xml version="1.0" encoding="utf-8"?>
<a:theme xmlns:a="http://schemas.openxmlformats.org/drawingml/2006/main" name="3_White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E16CCF95-9D6B-DC48-BCE9-BAFC6745E24C}" vid="{1A7E0CB9-77B9-094A-B12E-1D0459BDF448}"/>
    </a:ext>
  </a:extLst>
</a:theme>
</file>

<file path=ppt/theme/theme9.xml><?xml version="1.0" encoding="utf-8"?>
<a:theme xmlns:a="http://schemas.openxmlformats.org/drawingml/2006/main" name="1_Whit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82841550-487B-924F-AD46-26E65407DF86}"/>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a1a525c2-d4eb-46fe-9b09-8f8634d7947d" xsi:nil="true"/>
    <lcf76f155ced4ddcb4097134ff3c332f xmlns="0ec22545-32f7-47c8-afbd-c0084660662b">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69F778840D0E4448A76F7E32A9FBEAD5" ma:contentTypeVersion="13" ma:contentTypeDescription="Create a new document." ma:contentTypeScope="" ma:versionID="9aca5eb1bfdd2e13153c7ab7c9c59fe1">
  <xsd:schema xmlns:xsd="http://www.w3.org/2001/XMLSchema" xmlns:xs="http://www.w3.org/2001/XMLSchema" xmlns:p="http://schemas.microsoft.com/office/2006/metadata/properties" xmlns:ns2="0ec22545-32f7-47c8-afbd-c0084660662b" xmlns:ns3="a1a525c2-d4eb-46fe-9b09-8f8634d7947d" targetNamespace="http://schemas.microsoft.com/office/2006/metadata/properties" ma:root="true" ma:fieldsID="2fc9f7f1d559baa33c354898c7e47feb" ns2:_="" ns3:_="">
    <xsd:import namespace="0ec22545-32f7-47c8-afbd-c0084660662b"/>
    <xsd:import namespace="a1a525c2-d4eb-46fe-9b09-8f8634d7947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ec22545-32f7-47c8-afbd-c0084660662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f8b5d8dc-d837-4d45-bdf0-88d0e4b2b8c4"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Location" ma:index="19" nillable="true" ma:displayName="Location" ma:indexed="true" ma:internalName="MediaServiceLocatio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a1a525c2-d4eb-46fe-9b09-8f8634d7947d"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4" nillable="true" ma:displayName="Taxonomy Catch All Column" ma:hidden="true" ma:list="{d3107078-99da-4c67-8587-993427b28979}" ma:internalName="TaxCatchAll" ma:showField="CatchAllData" ma:web="a1a525c2-d4eb-46fe-9b09-8f8634d7947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FF2B807-A264-48E4-B12E-CB13D82729FA}">
  <ds:schemaRefs>
    <ds:schemaRef ds:uri="http://schemas.microsoft.com/sharepoint/v3/contenttype/forms"/>
  </ds:schemaRefs>
</ds:datastoreItem>
</file>

<file path=customXml/itemProps2.xml><?xml version="1.0" encoding="utf-8"?>
<ds:datastoreItem xmlns:ds="http://schemas.openxmlformats.org/officeDocument/2006/customXml" ds:itemID="{B4CDAC53-A9DA-42AE-9568-111514231D4D}">
  <ds:schemaRefs>
    <ds:schemaRef ds:uri="http://schemas.microsoft.com/office/2006/documentManagement/types"/>
    <ds:schemaRef ds:uri="http://schemas.microsoft.com/office/2006/metadata/properties"/>
    <ds:schemaRef ds:uri="a1a525c2-d4eb-46fe-9b09-8f8634d7947d"/>
    <ds:schemaRef ds:uri="http://purl.org/dc/terms/"/>
    <ds:schemaRef ds:uri="http://schemas.microsoft.com/office/infopath/2007/PartnerControls"/>
    <ds:schemaRef ds:uri="http://purl.org/dc/dcmitype/"/>
    <ds:schemaRef ds:uri="http://schemas.openxmlformats.org/package/2006/metadata/core-properties"/>
    <ds:schemaRef ds:uri="http://www.w3.org/XML/1998/namespace"/>
    <ds:schemaRef ds:uri="http://purl.org/dc/elements/1.1/"/>
    <ds:schemaRef ds:uri="0ec22545-32f7-47c8-afbd-c0084660662b"/>
  </ds:schemaRefs>
</ds:datastoreItem>
</file>

<file path=customXml/itemProps3.xml><?xml version="1.0" encoding="utf-8"?>
<ds:datastoreItem xmlns:ds="http://schemas.openxmlformats.org/officeDocument/2006/customXml" ds:itemID="{92E4B59A-48D1-4E42-BB53-EDF1FAABA4B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ec22545-32f7-47c8-afbd-c0084660662b"/>
    <ds:schemaRef ds:uri="a1a525c2-d4eb-46fe-9b09-8f8634d7947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conneXion Apac - Template</Template>
  <TotalTime>0</TotalTime>
  <Words>332</Words>
  <Application>Microsoft Office PowerPoint</Application>
  <PresentationFormat>Widescreen</PresentationFormat>
  <Paragraphs>136</Paragraphs>
  <Slides>26</Slides>
  <Notes>23</Notes>
  <HiddenSlides>0</HiddenSlides>
  <MMClips>0</MMClips>
  <ScaleCrop>false</ScaleCrop>
  <HeadingPairs>
    <vt:vector size="6" baseType="variant">
      <vt:variant>
        <vt:lpstr>Fonts Used</vt:lpstr>
      </vt:variant>
      <vt:variant>
        <vt:i4>7</vt:i4>
      </vt:variant>
      <vt:variant>
        <vt:lpstr>Theme</vt:lpstr>
      </vt:variant>
      <vt:variant>
        <vt:i4>13</vt:i4>
      </vt:variant>
      <vt:variant>
        <vt:lpstr>Slide Titles</vt:lpstr>
      </vt:variant>
      <vt:variant>
        <vt:i4>26</vt:i4>
      </vt:variant>
    </vt:vector>
  </HeadingPairs>
  <TitlesOfParts>
    <vt:vector size="46" baseType="lpstr">
      <vt:lpstr>Arial</vt:lpstr>
      <vt:lpstr>Calibri</vt:lpstr>
      <vt:lpstr>Calibri Light</vt:lpstr>
      <vt:lpstr>Segoe UI</vt:lpstr>
      <vt:lpstr>Segoe UI Bold</vt:lpstr>
      <vt:lpstr>Segoe UI Semibold</vt:lpstr>
      <vt:lpstr>Trebuchet MS</vt:lpstr>
      <vt:lpstr>Purple slides</vt:lpstr>
      <vt:lpstr>1_Purple slides</vt:lpstr>
      <vt:lpstr>White slides</vt:lpstr>
      <vt:lpstr>Purple product slides</vt:lpstr>
      <vt:lpstr>White product slides</vt:lpstr>
      <vt:lpstr>1_White slides</vt:lpstr>
      <vt:lpstr>1_Purple product slides</vt:lpstr>
      <vt:lpstr>3_White slides</vt:lpstr>
      <vt:lpstr>1_White product slides</vt:lpstr>
      <vt:lpstr>2_Purple slides</vt:lpstr>
      <vt:lpstr>2_White slides</vt:lpstr>
      <vt:lpstr>2_Custom Design</vt:lpstr>
      <vt:lpstr>4_White slides</vt:lpstr>
      <vt:lpstr>PowerPoint Presentation</vt:lpstr>
      <vt:lpstr>PowerPoint Presentation</vt:lpstr>
      <vt:lpstr>PowerPoint Presentation</vt:lpstr>
      <vt:lpstr>The payment topology</vt:lpstr>
      <vt:lpstr>The payment topology</vt:lpstr>
      <vt:lpstr>LS Pay – High level architecture</vt:lpstr>
      <vt:lpstr>LS Pay - Deployment</vt:lpstr>
      <vt:lpstr>PowerPoint Presentation</vt:lpstr>
      <vt:lpstr>“Pin on Glass”</vt:lpstr>
      <vt:lpstr>PowerPoint Presentation</vt:lpstr>
      <vt:lpstr>Supported functions</vt:lpstr>
      <vt:lpstr>Security</vt:lpstr>
      <vt:lpstr>PowerPoint Presentation</vt:lpstr>
      <vt:lpstr>PowerPoint Presentation</vt:lpstr>
      <vt:lpstr>50+ Supported countries</vt:lpstr>
      <vt:lpstr>PowerPoint Presentation</vt:lpstr>
      <vt:lpstr>PowerPoint Presentation</vt:lpstr>
      <vt:lpstr>Alternative payments</vt:lpstr>
      <vt:lpstr>PowerPoint Presentation</vt:lpstr>
      <vt:lpstr>PowerPoint Presentation</vt:lpstr>
      <vt:lpstr>Our feature roadmap</vt:lpstr>
      <vt:lpstr>LS Pay for Business Central</vt:lpstr>
      <vt:lpstr>PowerPoint Presentation</vt:lpstr>
      <vt:lpstr>What’s next…?</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Petur Þ. Sigurdsson</dc:creator>
  <cp:lastModifiedBy>Petur Þ. Sigurdsson</cp:lastModifiedBy>
  <cp:revision>4</cp:revision>
  <dcterms:created xsi:type="dcterms:W3CDTF">2023-01-30T21:33:16Z</dcterms:created>
  <dcterms:modified xsi:type="dcterms:W3CDTF">2023-03-09T05:44:33Z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0x01010069F778840D0E4448A76F7E32A9FBEAD5</vt:lpwstr>
  </property>
  <property fmtid="{D5CDD505-2E9C-101B-9397-08002B2CF9AE}" pid="3" name="MediaServiceImageTags">
    <vt:lpwstr/>
  </property>
</Properties>
</file>