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32" r:id="rId8"/>
    <p:sldMasterId id="2147483747" r:id="rId9"/>
    <p:sldMasterId id="2147483762" r:id="rId10"/>
    <p:sldMasterId id="2147483790" r:id="rId11"/>
    <p:sldMasterId id="2147483815" r:id="rId12"/>
    <p:sldMasterId id="2147483831" r:id="rId13"/>
    <p:sldMasterId id="2147483847" r:id="rId14"/>
    <p:sldMasterId id="2147483854" r:id="rId15"/>
    <p:sldMasterId id="2147483870" r:id="rId16"/>
    <p:sldMasterId id="2147483879" r:id="rId17"/>
    <p:sldMasterId id="2147483903" r:id="rId18"/>
  </p:sldMasterIdLst>
  <p:notesMasterIdLst>
    <p:notesMasterId r:id="rId40"/>
  </p:notesMasterIdLst>
  <p:sldIdLst>
    <p:sldId id="281" r:id="rId19"/>
    <p:sldId id="363" r:id="rId20"/>
    <p:sldId id="2146845783" r:id="rId21"/>
    <p:sldId id="2146845784" r:id="rId22"/>
    <p:sldId id="2146845785" r:id="rId23"/>
    <p:sldId id="2146845786" r:id="rId24"/>
    <p:sldId id="2146845789" r:id="rId25"/>
    <p:sldId id="2146845778" r:id="rId26"/>
    <p:sldId id="2146845802" r:id="rId27"/>
    <p:sldId id="2146845781" r:id="rId28"/>
    <p:sldId id="2146845808" r:id="rId29"/>
    <p:sldId id="2146845809" r:id="rId30"/>
    <p:sldId id="2146845810" r:id="rId31"/>
    <p:sldId id="2146845811" r:id="rId32"/>
    <p:sldId id="2146845812" r:id="rId33"/>
    <p:sldId id="2146845782" r:id="rId34"/>
    <p:sldId id="2146845787" r:id="rId35"/>
    <p:sldId id="299" r:id="rId36"/>
    <p:sldId id="419" r:id="rId37"/>
    <p:sldId id="2146845813" r:id="rId38"/>
    <p:sldId id="287" r:id="rId3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1"/>
            <p14:sldId id="363"/>
            <p14:sldId id="2146845783"/>
            <p14:sldId id="2146845784"/>
            <p14:sldId id="2146845785"/>
            <p14:sldId id="2146845786"/>
            <p14:sldId id="2146845789"/>
            <p14:sldId id="2146845778"/>
            <p14:sldId id="2146845802"/>
            <p14:sldId id="2146845781"/>
            <p14:sldId id="2146845808"/>
            <p14:sldId id="2146845809"/>
            <p14:sldId id="2146845810"/>
            <p14:sldId id="2146845811"/>
            <p14:sldId id="2146845812"/>
            <p14:sldId id="2146845782"/>
            <p14:sldId id="2146845787"/>
            <p14:sldId id="299"/>
            <p14:sldId id="419"/>
            <p14:sldId id="2146845813"/>
            <p14:sldId id="287"/>
          </p14:sldIdLst>
        </p14:section>
        <p14:section name="Default" id="{1717138E-E308-C940-A345-391241ED426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8BE9"/>
    <a:srgbClr val="361D5C"/>
    <a:srgbClr val="29B4A9"/>
    <a:srgbClr val="323133"/>
    <a:srgbClr val="943267"/>
    <a:srgbClr val="F6C36F"/>
    <a:srgbClr val="138890"/>
    <a:srgbClr val="F6C370"/>
    <a:srgbClr val="1D2526"/>
    <a:srgbClr val="200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C9587-9B41-4E6F-A671-331460C068F1}" v="2" dt="2023-05-10T21:23:29.170"/>
    <p1510:client id="{0DB71940-B199-014B-9A59-0C1F92844DCC}" v="31" dt="2023-05-10T13:21:49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87483" autoAdjust="0"/>
  </p:normalViewPr>
  <p:slideViewPr>
    <p:cSldViewPr snapToGrid="0" snapToObjects="1">
      <p:cViewPr>
        <p:scale>
          <a:sx n="85" d="100"/>
          <a:sy n="85" d="100"/>
        </p:scale>
        <p:origin x="7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microsoft.com/office/2015/10/relationships/revisionInfo" Target="revisionInfo.xml"/><Relationship Id="rId20" Type="http://schemas.openxmlformats.org/officeDocument/2006/relationships/slide" Target="slides/slide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F796D2D2-0305-47EF-82F7-FC331033392B}"/>
    <pc:docChg chg="custSel addSld delSld modSld sldOrd modSection">
      <pc:chgData name="Petur Þ. Sigurdsson" userId="b51620a9-a6bc-43cc-8d20-2596b195e64d" providerId="ADAL" clId="{F796D2D2-0305-47EF-82F7-FC331033392B}" dt="2023-02-21T13:03:33.681" v="78" actId="729"/>
      <pc:docMkLst>
        <pc:docMk/>
      </pc:docMkLst>
      <pc:sldChg chg="ord">
        <pc:chgData name="Petur Þ. Sigurdsson" userId="b51620a9-a6bc-43cc-8d20-2596b195e64d" providerId="ADAL" clId="{F796D2D2-0305-47EF-82F7-FC331033392B}" dt="2023-02-21T09:29:45.105" v="50"/>
        <pc:sldMkLst>
          <pc:docMk/>
          <pc:sldMk cId="1881244884" sldId="257"/>
        </pc:sldMkLst>
      </pc:sldChg>
      <pc:sldChg chg="del">
        <pc:chgData name="Petur Þ. Sigurdsson" userId="b51620a9-a6bc-43cc-8d20-2596b195e64d" providerId="ADAL" clId="{F796D2D2-0305-47EF-82F7-FC331033392B}" dt="2023-02-21T09:29:48.020" v="51" actId="47"/>
        <pc:sldMkLst>
          <pc:docMk/>
          <pc:sldMk cId="3474820565" sldId="279"/>
        </pc:sldMkLst>
      </pc:sldChg>
      <pc:sldChg chg="modNotesTx">
        <pc:chgData name="Petur Þ. Sigurdsson" userId="b51620a9-a6bc-43cc-8d20-2596b195e64d" providerId="ADAL" clId="{F796D2D2-0305-47EF-82F7-FC331033392B}" dt="2023-02-21T09:36:34.193" v="56" actId="400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F796D2D2-0305-47EF-82F7-FC331033392B}" dt="2023-02-21T09:55:34.888" v="75" actId="20577"/>
        <pc:sldMkLst>
          <pc:docMk/>
          <pc:sldMk cId="628266646" sldId="2134805222"/>
        </pc:sldMkLst>
      </pc:sldChg>
      <pc:sldChg chg="mod modShow">
        <pc:chgData name="Petur Þ. Sigurdsson" userId="b51620a9-a6bc-43cc-8d20-2596b195e64d" providerId="ADAL" clId="{F796D2D2-0305-47EF-82F7-FC331033392B}" dt="2023-02-21T13:03:27.226" v="76" actId="729"/>
        <pc:sldMkLst>
          <pc:docMk/>
          <pc:sldMk cId="366001751" sldId="2146845797"/>
        </pc:sldMkLst>
      </pc:sldChg>
      <pc:sldChg chg="mod modShow">
        <pc:chgData name="Petur Þ. Sigurdsson" userId="b51620a9-a6bc-43cc-8d20-2596b195e64d" providerId="ADAL" clId="{F796D2D2-0305-47EF-82F7-FC331033392B}" dt="2023-02-21T13:03:30.623" v="77" actId="729"/>
        <pc:sldMkLst>
          <pc:docMk/>
          <pc:sldMk cId="1334438493" sldId="2146845798"/>
        </pc:sldMkLst>
      </pc:sldChg>
      <pc:sldChg chg="mod modShow">
        <pc:chgData name="Petur Þ. Sigurdsson" userId="b51620a9-a6bc-43cc-8d20-2596b195e64d" providerId="ADAL" clId="{F796D2D2-0305-47EF-82F7-FC331033392B}" dt="2023-02-21T13:03:33.681" v="78" actId="729"/>
        <pc:sldMkLst>
          <pc:docMk/>
          <pc:sldMk cId="2732571977" sldId="2146845799"/>
        </pc:sldMkLst>
      </pc:sldChg>
      <pc:sldChg chg="addSp modSp new mod">
        <pc:chgData name="Petur Þ. Sigurdsson" userId="b51620a9-a6bc-43cc-8d20-2596b195e64d" providerId="ADAL" clId="{F796D2D2-0305-47EF-82F7-FC331033392B}" dt="2023-02-21T09:19:19.611" v="39" actId="1076"/>
        <pc:sldMkLst>
          <pc:docMk/>
          <pc:sldMk cId="1005995259" sldId="2146845800"/>
        </pc:sldMkLst>
        <pc:spChg chg="add mod">
          <ac:chgData name="Petur Þ. Sigurdsson" userId="b51620a9-a6bc-43cc-8d20-2596b195e64d" providerId="ADAL" clId="{F796D2D2-0305-47EF-82F7-FC331033392B}" dt="2023-02-21T09:19:19.611" v="39" actId="1076"/>
          <ac:spMkLst>
            <pc:docMk/>
            <pc:sldMk cId="1005995259" sldId="2146845800"/>
            <ac:spMk id="2" creationId="{4D75A35E-90A2-6CF6-3240-6D134504C192}"/>
          </ac:spMkLst>
        </pc:spChg>
      </pc:sldChg>
      <pc:sldChg chg="modSp add mod">
        <pc:chgData name="Petur Þ. Sigurdsson" userId="b51620a9-a6bc-43cc-8d20-2596b195e64d" providerId="ADAL" clId="{F796D2D2-0305-47EF-82F7-FC331033392B}" dt="2023-02-21T09:22:11.313" v="48" actId="20577"/>
        <pc:sldMkLst>
          <pc:docMk/>
          <pc:sldMk cId="3495887275" sldId="2146845806"/>
        </pc:sldMkLst>
        <pc:spChg chg="mod">
          <ac:chgData name="Petur Þ. Sigurdsson" userId="b51620a9-a6bc-43cc-8d20-2596b195e64d" providerId="ADAL" clId="{F796D2D2-0305-47EF-82F7-FC331033392B}" dt="2023-02-21T09:22:11.313" v="48" actId="20577"/>
          <ac:spMkLst>
            <pc:docMk/>
            <pc:sldMk cId="3495887275" sldId="2146845806"/>
            <ac:spMk id="2" creationId="{4D75A35E-90A2-6CF6-3240-6D134504C192}"/>
          </ac:spMkLst>
        </pc:spChg>
      </pc:sldChg>
    </pc:docChg>
  </pc:docChgLst>
  <pc:docChgLst>
    <pc:chgData name="Petur Þ. Sigurdsson" userId="b51620a9-a6bc-43cc-8d20-2596b195e64d" providerId="ADAL" clId="{D6E8A5BF-3DF7-411E-84D1-ED9A23E94C05}"/>
    <pc:docChg chg="undo custSel delSld modSld modSection">
      <pc:chgData name="Petur Þ. Sigurdsson" userId="b51620a9-a6bc-43cc-8d20-2596b195e64d" providerId="ADAL" clId="{D6E8A5BF-3DF7-411E-84D1-ED9A23E94C05}" dt="2023-02-03T14:12:46.805" v="127" actId="6549"/>
      <pc:docMkLst>
        <pc:docMk/>
      </pc:docMkLst>
      <pc:sldChg chg="modNotesTx">
        <pc:chgData name="Petur Þ. Sigurdsson" userId="b51620a9-a6bc-43cc-8d20-2596b195e64d" providerId="ADAL" clId="{D6E8A5BF-3DF7-411E-84D1-ED9A23E94C05}" dt="2023-02-03T14:12:46.805" v="127" actId="6549"/>
        <pc:sldMkLst>
          <pc:docMk/>
          <pc:sldMk cId="3990627660" sldId="256"/>
        </pc:sldMkLst>
      </pc:sldChg>
      <pc:sldChg chg="modSp mod modNotesTx">
        <pc:chgData name="Petur Þ. Sigurdsson" userId="b51620a9-a6bc-43cc-8d20-2596b195e64d" providerId="ADAL" clId="{D6E8A5BF-3DF7-411E-84D1-ED9A23E94C05}" dt="2023-02-03T14:12:44.240" v="126"/>
        <pc:sldMkLst>
          <pc:docMk/>
          <pc:sldMk cId="1874870390" sldId="281"/>
        </pc:sldMkLst>
        <pc:spChg chg="mod">
          <ac:chgData name="Petur Þ. Sigurdsson" userId="b51620a9-a6bc-43cc-8d20-2596b195e64d" providerId="ADAL" clId="{D6E8A5BF-3DF7-411E-84D1-ED9A23E94C05}" dt="2023-02-03T14:11:37.851" v="55" actId="14100"/>
          <ac:spMkLst>
            <pc:docMk/>
            <pc:sldMk cId="1874870390" sldId="281"/>
            <ac:spMk id="2" creationId="{BA979E06-AFC7-CE68-D3FF-87D8352AD2F1}"/>
          </ac:spMkLst>
        </pc:spChg>
        <pc:spChg chg="mod">
          <ac:chgData name="Petur Þ. Sigurdsson" userId="b51620a9-a6bc-43cc-8d20-2596b195e64d" providerId="ADAL" clId="{D6E8A5BF-3DF7-411E-84D1-ED9A23E94C05}" dt="2023-02-03T14:11:42.346" v="61" actId="2057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Petur Þ. Sigurdsson" userId="b51620a9-a6bc-43cc-8d20-2596b195e64d" providerId="ADAL" clId="{D6E8A5BF-3DF7-411E-84D1-ED9A23E94C05}" dt="2023-02-03T14:11:53.375" v="96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Petur Þ. Sigurdsson" userId="b51620a9-a6bc-43cc-8d20-2596b195e64d" providerId="ADAL" clId="{D6E8A5BF-3DF7-411E-84D1-ED9A23E94C05}" dt="2023-02-03T14:12:00.790" v="121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del">
        <pc:chgData name="Petur Þ. Sigurdsson" userId="b51620a9-a6bc-43cc-8d20-2596b195e64d" providerId="ADAL" clId="{D6E8A5BF-3DF7-411E-84D1-ED9A23E94C05}" dt="2023-02-03T14:12:25.358" v="122" actId="47"/>
        <pc:sldMkLst>
          <pc:docMk/>
          <pc:sldMk cId="1139301337" sldId="282"/>
        </pc:sldMkLst>
      </pc:sldChg>
      <pc:sldChg chg="del">
        <pc:chgData name="Petur Þ. Sigurdsson" userId="b51620a9-a6bc-43cc-8d20-2596b195e64d" providerId="ADAL" clId="{D6E8A5BF-3DF7-411E-84D1-ED9A23E94C05}" dt="2023-02-03T14:12:26.584" v="123" actId="47"/>
        <pc:sldMkLst>
          <pc:docMk/>
          <pc:sldMk cId="154315528" sldId="283"/>
        </pc:sldMkLst>
      </pc:sldChg>
      <pc:sldChg chg="del">
        <pc:chgData name="Petur Þ. Sigurdsson" userId="b51620a9-a6bc-43cc-8d20-2596b195e64d" providerId="ADAL" clId="{D6E8A5BF-3DF7-411E-84D1-ED9A23E94C05}" dt="2023-02-03T14:12:27.183" v="124" actId="47"/>
        <pc:sldMkLst>
          <pc:docMk/>
          <pc:sldMk cId="1365881434" sldId="284"/>
        </pc:sldMkLst>
      </pc:sldChg>
    </pc:docChg>
  </pc:docChgLst>
  <pc:docChgLst>
    <pc:chgData name="Petur Þ. Sigurdsson" userId="b51620a9-a6bc-43cc-8d20-2596b195e64d" providerId="ADAL" clId="{BC214744-806E-4204-8B84-D00A6D520147}"/>
    <pc:docChg chg="delSld modSld delMainMaster modSection">
      <pc:chgData name="Petur Þ. Sigurdsson" userId="b51620a9-a6bc-43cc-8d20-2596b195e64d" providerId="ADAL" clId="{BC214744-806E-4204-8B84-D00A6D520147}" dt="2023-05-05T10:11:14.819" v="26" actId="47"/>
      <pc:docMkLst>
        <pc:docMk/>
      </pc:docMkLst>
      <pc:sldChg chg="modNotesTx">
        <pc:chgData name="Petur Þ. Sigurdsson" userId="b51620a9-a6bc-43cc-8d20-2596b195e64d" providerId="ADAL" clId="{BC214744-806E-4204-8B84-D00A6D520147}" dt="2023-05-05T10:10:07.416" v="0" actId="6549"/>
        <pc:sldMkLst>
          <pc:docMk/>
          <pc:sldMk cId="3843377428" sldId="282"/>
        </pc:sldMkLst>
      </pc:sldChg>
      <pc:sldChg chg="modNotesTx">
        <pc:chgData name="Petur Þ. Sigurdsson" userId="b51620a9-a6bc-43cc-8d20-2596b195e64d" providerId="ADAL" clId="{BC214744-806E-4204-8B84-D00A6D520147}" dt="2023-05-05T10:11:10.279" v="25" actId="6549"/>
        <pc:sldMkLst>
          <pc:docMk/>
          <pc:sldMk cId="3520528644" sldId="288"/>
        </pc:sldMkLst>
      </pc:sldChg>
      <pc:sldChg chg="modNotesTx">
        <pc:chgData name="Petur Þ. Sigurdsson" userId="b51620a9-a6bc-43cc-8d20-2596b195e64d" providerId="ADAL" clId="{BC214744-806E-4204-8B84-D00A6D520147}" dt="2023-05-05T10:11:02.914" v="22" actId="6549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BC214744-806E-4204-8B84-D00A6D520147}" dt="2023-05-05T10:10:10.449" v="1" actId="6549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BC214744-806E-4204-8B84-D00A6D520147}" dt="2023-05-05T10:11:06.935" v="24" actId="6549"/>
        <pc:sldMkLst>
          <pc:docMk/>
          <pc:sldMk cId="2642015380" sldId="419"/>
        </pc:sldMkLst>
      </pc:sldChg>
      <pc:sldChg chg="del">
        <pc:chgData name="Petur Þ. Sigurdsson" userId="b51620a9-a6bc-43cc-8d20-2596b195e64d" providerId="ADAL" clId="{BC214744-806E-4204-8B84-D00A6D520147}" dt="2023-05-05T10:10:27.097" v="7" actId="47"/>
        <pc:sldMkLst>
          <pc:docMk/>
          <pc:sldMk cId="628266646" sldId="2134805222"/>
        </pc:sldMkLst>
      </pc:sldChg>
      <pc:sldChg chg="modNotesTx">
        <pc:chgData name="Petur Þ. Sigurdsson" userId="b51620a9-a6bc-43cc-8d20-2596b195e64d" providerId="ADAL" clId="{BC214744-806E-4204-8B84-D00A6D520147}" dt="2023-05-05T10:10:29.686" v="8" actId="6549"/>
        <pc:sldMkLst>
          <pc:docMk/>
          <pc:sldMk cId="965106613" sldId="2146845778"/>
        </pc:sldMkLst>
      </pc:sldChg>
      <pc:sldChg chg="del">
        <pc:chgData name="Petur Þ. Sigurdsson" userId="b51620a9-a6bc-43cc-8d20-2596b195e64d" providerId="ADAL" clId="{BC214744-806E-4204-8B84-D00A6D520147}" dt="2023-05-05T10:10:34.283" v="10" actId="47"/>
        <pc:sldMkLst>
          <pc:docMk/>
          <pc:sldMk cId="3799937998" sldId="2146845779"/>
        </pc:sldMkLst>
      </pc:sldChg>
      <pc:sldChg chg="modNotesTx">
        <pc:chgData name="Petur Þ. Sigurdsson" userId="b51620a9-a6bc-43cc-8d20-2596b195e64d" providerId="ADAL" clId="{BC214744-806E-4204-8B84-D00A6D520147}" dt="2023-05-05T10:10:37.894" v="12" actId="6549"/>
        <pc:sldMkLst>
          <pc:docMk/>
          <pc:sldMk cId="273894786" sldId="2146845781"/>
        </pc:sldMkLst>
      </pc:sldChg>
      <pc:sldChg chg="modNotesTx">
        <pc:chgData name="Petur Þ. Sigurdsson" userId="b51620a9-a6bc-43cc-8d20-2596b195e64d" providerId="ADAL" clId="{BC214744-806E-4204-8B84-D00A6D520147}" dt="2023-05-05T10:10:57.228" v="20" actId="6549"/>
        <pc:sldMkLst>
          <pc:docMk/>
          <pc:sldMk cId="910250179" sldId="2146845782"/>
        </pc:sldMkLst>
      </pc:sldChg>
      <pc:sldChg chg="modNotesTx">
        <pc:chgData name="Petur Þ. Sigurdsson" userId="b51620a9-a6bc-43cc-8d20-2596b195e64d" providerId="ADAL" clId="{BC214744-806E-4204-8B84-D00A6D520147}" dt="2023-05-05T10:10:13.038" v="2" actId="6549"/>
        <pc:sldMkLst>
          <pc:docMk/>
          <pc:sldMk cId="1264302280" sldId="2146845783"/>
        </pc:sldMkLst>
      </pc:sldChg>
      <pc:sldChg chg="modNotesTx">
        <pc:chgData name="Petur Þ. Sigurdsson" userId="b51620a9-a6bc-43cc-8d20-2596b195e64d" providerId="ADAL" clId="{BC214744-806E-4204-8B84-D00A6D520147}" dt="2023-05-05T10:10:15.724" v="3" actId="6549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BC214744-806E-4204-8B84-D00A6D520147}" dt="2023-05-05T10:10:17.961" v="4" actId="6549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BC214744-806E-4204-8B84-D00A6D520147}" dt="2023-05-05T10:10:20.585" v="5" actId="6549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BC214744-806E-4204-8B84-D00A6D520147}" dt="2023-05-05T10:10:59.742" v="21" actId="6549"/>
        <pc:sldMkLst>
          <pc:docMk/>
          <pc:sldMk cId="236195682" sldId="2146845787"/>
        </pc:sldMkLst>
      </pc:sldChg>
      <pc:sldChg chg="del">
        <pc:chgData name="Petur Þ. Sigurdsson" userId="b51620a9-a6bc-43cc-8d20-2596b195e64d" providerId="ADAL" clId="{BC214744-806E-4204-8B84-D00A6D520147}" dt="2023-05-05T10:11:04.778" v="23" actId="47"/>
        <pc:sldMkLst>
          <pc:docMk/>
          <pc:sldMk cId="1567952448" sldId="2146845788"/>
        </pc:sldMkLst>
      </pc:sldChg>
      <pc:sldChg chg="modNotesTx">
        <pc:chgData name="Petur Þ. Sigurdsson" userId="b51620a9-a6bc-43cc-8d20-2596b195e64d" providerId="ADAL" clId="{BC214744-806E-4204-8B84-D00A6D520147}" dt="2023-05-05T10:10:23.266" v="6" actId="6549"/>
        <pc:sldMkLst>
          <pc:docMk/>
          <pc:sldMk cId="1065468038" sldId="2146845789"/>
        </pc:sldMkLst>
      </pc:sldChg>
      <pc:sldChg chg="modNotesTx">
        <pc:chgData name="Petur Þ. Sigurdsson" userId="b51620a9-a6bc-43cc-8d20-2596b195e64d" providerId="ADAL" clId="{BC214744-806E-4204-8B84-D00A6D520147}" dt="2023-05-05T10:10:32.284" v="9" actId="6549"/>
        <pc:sldMkLst>
          <pc:docMk/>
          <pc:sldMk cId="2497080732" sldId="2146845802"/>
        </pc:sldMkLst>
      </pc:sldChg>
      <pc:sldChg chg="del">
        <pc:chgData name="Petur Þ. Sigurdsson" userId="b51620a9-a6bc-43cc-8d20-2596b195e64d" providerId="ADAL" clId="{BC214744-806E-4204-8B84-D00A6D520147}" dt="2023-05-05T10:10:35.827" v="11" actId="47"/>
        <pc:sldMkLst>
          <pc:docMk/>
          <pc:sldMk cId="3503826942" sldId="2146845804"/>
        </pc:sldMkLst>
      </pc:sldChg>
      <pc:sldChg chg="del">
        <pc:chgData name="Petur Þ. Sigurdsson" userId="b51620a9-a6bc-43cc-8d20-2596b195e64d" providerId="ADAL" clId="{BC214744-806E-4204-8B84-D00A6D520147}" dt="2023-05-05T10:10:41.147" v="13" actId="47"/>
        <pc:sldMkLst>
          <pc:docMk/>
          <pc:sldMk cId="199595411" sldId="2146845805"/>
        </pc:sldMkLst>
      </pc:sldChg>
      <pc:sldChg chg="modNotesTx">
        <pc:chgData name="Petur Þ. Sigurdsson" userId="b51620a9-a6bc-43cc-8d20-2596b195e64d" providerId="ADAL" clId="{BC214744-806E-4204-8B84-D00A6D520147}" dt="2023-05-05T10:10:44.208" v="15" actId="6549"/>
        <pc:sldMkLst>
          <pc:docMk/>
          <pc:sldMk cId="297271756" sldId="2146845808"/>
        </pc:sldMkLst>
      </pc:sldChg>
      <pc:sldChg chg="modNotesTx">
        <pc:chgData name="Petur Þ. Sigurdsson" userId="b51620a9-a6bc-43cc-8d20-2596b195e64d" providerId="ADAL" clId="{BC214744-806E-4204-8B84-D00A6D520147}" dt="2023-05-05T10:10:46.536" v="16" actId="6549"/>
        <pc:sldMkLst>
          <pc:docMk/>
          <pc:sldMk cId="1086012421" sldId="2146845809"/>
        </pc:sldMkLst>
      </pc:sldChg>
      <pc:sldChg chg="modNotesTx">
        <pc:chgData name="Petur Þ. Sigurdsson" userId="b51620a9-a6bc-43cc-8d20-2596b195e64d" providerId="ADAL" clId="{BC214744-806E-4204-8B84-D00A6D520147}" dt="2023-05-05T10:10:50.151" v="17" actId="6549"/>
        <pc:sldMkLst>
          <pc:docMk/>
          <pc:sldMk cId="2068125194" sldId="2146845810"/>
        </pc:sldMkLst>
      </pc:sldChg>
      <pc:sldChg chg="modNotesTx">
        <pc:chgData name="Petur Þ. Sigurdsson" userId="b51620a9-a6bc-43cc-8d20-2596b195e64d" providerId="ADAL" clId="{BC214744-806E-4204-8B84-D00A6D520147}" dt="2023-05-05T10:10:52.366" v="18" actId="6549"/>
        <pc:sldMkLst>
          <pc:docMk/>
          <pc:sldMk cId="1296767388" sldId="2146845811"/>
        </pc:sldMkLst>
      </pc:sldChg>
      <pc:sldChg chg="modNotesTx">
        <pc:chgData name="Petur Þ. Sigurdsson" userId="b51620a9-a6bc-43cc-8d20-2596b195e64d" providerId="ADAL" clId="{BC214744-806E-4204-8B84-D00A6D520147}" dt="2023-05-05T10:10:54.781" v="19" actId="6549"/>
        <pc:sldMkLst>
          <pc:docMk/>
          <pc:sldMk cId="3539803731" sldId="2146845812"/>
        </pc:sldMkLst>
      </pc:sldChg>
      <pc:sldChg chg="del">
        <pc:chgData name="Petur Þ. Sigurdsson" userId="b51620a9-a6bc-43cc-8d20-2596b195e64d" providerId="ADAL" clId="{BC214744-806E-4204-8B84-D00A6D520147}" dt="2023-05-05T10:10:42.260" v="14" actId="47"/>
        <pc:sldMkLst>
          <pc:docMk/>
          <pc:sldMk cId="1807946232" sldId="2146845813"/>
        </pc:sldMkLst>
      </pc:sldChg>
      <pc:sldChg chg="del">
        <pc:chgData name="Petur Þ. Sigurdsson" userId="b51620a9-a6bc-43cc-8d20-2596b195e64d" providerId="ADAL" clId="{BC214744-806E-4204-8B84-D00A6D520147}" dt="2023-05-05T10:11:14.819" v="26" actId="47"/>
        <pc:sldMkLst>
          <pc:docMk/>
          <pc:sldMk cId="878045223" sldId="2146845814"/>
        </pc:sldMkLst>
      </pc:sldChg>
      <pc:sldMasterChg chg="del delSldLayout">
        <pc:chgData name="Petur Þ. Sigurdsson" userId="b51620a9-a6bc-43cc-8d20-2596b195e64d" providerId="ADAL" clId="{BC214744-806E-4204-8B84-D00A6D520147}" dt="2023-05-05T10:11:14.819" v="26" actId="47"/>
        <pc:sldMasterMkLst>
          <pc:docMk/>
          <pc:sldMasterMk cId="487331759" sldId="2147483797"/>
        </pc:sldMasterMkLst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73325563" sldId="2147483798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893671529" sldId="2147483799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828230668" sldId="2147483800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890980191" sldId="2147483801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66076391" sldId="2147483802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12756779" sldId="2147483803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185051673" sldId="2147483804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208521674" sldId="2147483805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465195962" sldId="2147483806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756261999" sldId="2147483807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54246822" sldId="2147483808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888034793" sldId="2147483809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212452264" sldId="2147483810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2768252857" sldId="2147483811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361181339" sldId="2147483812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202539778" sldId="2147483813"/>
          </pc:sldLayoutMkLst>
        </pc:sldLayoutChg>
        <pc:sldLayoutChg chg="del">
          <pc:chgData name="Petur Þ. Sigurdsson" userId="b51620a9-a6bc-43cc-8d20-2596b195e64d" providerId="ADAL" clId="{BC214744-806E-4204-8B84-D00A6D520147}" dt="2023-05-05T10:11:14.819" v="26" actId="47"/>
          <pc:sldLayoutMkLst>
            <pc:docMk/>
            <pc:sldMasterMk cId="487331759" sldId="2147483797"/>
            <pc:sldLayoutMk cId="1770895307" sldId="2147483814"/>
          </pc:sldLayoutMkLst>
        </pc:sldLayoutChg>
      </pc:sldMasterChg>
    </pc:docChg>
  </pc:docChgLst>
  <pc:docChgLst>
    <pc:chgData name="Petur Þ. Sigurdsson" userId="b51620a9-a6bc-43cc-8d20-2596b195e64d" providerId="ADAL" clId="{2F6317B6-0C14-4CD6-8653-A9ABAA01978E}"/>
    <pc:docChg chg="undo custSel delSld modSld sldOrd modSection">
      <pc:chgData name="Petur Þ. Sigurdsson" userId="b51620a9-a6bc-43cc-8d20-2596b195e64d" providerId="ADAL" clId="{2F6317B6-0C14-4CD6-8653-A9ABAA01978E}" dt="2023-03-08T03:10:23.469" v="5990" actId="478"/>
      <pc:docMkLst>
        <pc:docMk/>
      </pc:docMkLst>
      <pc:sldChg chg="addSp delSp modSp mod modTransition">
        <pc:chgData name="Petur Þ. Sigurdsson" userId="b51620a9-a6bc-43cc-8d20-2596b195e64d" providerId="ADAL" clId="{2F6317B6-0C14-4CD6-8653-A9ABAA01978E}" dt="2023-03-08T03:10:23.469" v="5990" actId="478"/>
        <pc:sldMkLst>
          <pc:docMk/>
          <pc:sldMk cId="1881244884" sldId="257"/>
        </pc:sldMkLst>
        <pc:graphicFrameChg chg="add del modGraphic">
          <ac:chgData name="Petur Þ. Sigurdsson" userId="b51620a9-a6bc-43cc-8d20-2596b195e64d" providerId="ADAL" clId="{2F6317B6-0C14-4CD6-8653-A9ABAA01978E}" dt="2023-03-08T03:10:23.469" v="5990" actId="478"/>
          <ac:graphicFrameMkLst>
            <pc:docMk/>
            <pc:sldMk cId="1881244884" sldId="257"/>
            <ac:graphicFrameMk id="4" creationId="{3B538393-14C8-F369-CA8B-77A3FB2F8683}"/>
          </ac:graphicFrameMkLst>
        </pc:graphicFrameChg>
      </pc:sldChg>
      <pc:sldChg chg="modNotesTx">
        <pc:chgData name="Petur Þ. Sigurdsson" userId="b51620a9-a6bc-43cc-8d20-2596b195e64d" providerId="ADAL" clId="{2F6317B6-0C14-4CD6-8653-A9ABAA01978E}" dt="2023-03-07T17:00:41.664" v="5898" actId="20577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2F6317B6-0C14-4CD6-8653-A9ABAA01978E}" dt="2023-03-07T16:56:30.957" v="5880" actId="20577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2F6317B6-0C14-4CD6-8653-A9ABAA01978E}" dt="2023-03-08T00:30:35.927" v="5929" actId="20577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2F6317B6-0C14-4CD6-8653-A9ABAA01978E}" dt="2023-03-07T16:56:45.143" v="5881" actId="400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2F6317B6-0C14-4CD6-8653-A9ABAA01978E}" dt="2023-03-08T03:07:11.584" v="5988" actId="20577"/>
        <pc:sldMkLst>
          <pc:docMk/>
          <pc:sldMk cId="2113519957" sldId="2146845770"/>
        </pc:sldMkLst>
      </pc:sldChg>
      <pc:sldChg chg="modSp mod modNotesTx">
        <pc:chgData name="Petur Þ. Sigurdsson" userId="b51620a9-a6bc-43cc-8d20-2596b195e64d" providerId="ADAL" clId="{2F6317B6-0C14-4CD6-8653-A9ABAA01978E}" dt="2023-03-07T00:34:40.844" v="1486" actId="20577"/>
        <pc:sldMkLst>
          <pc:docMk/>
          <pc:sldMk cId="965106613" sldId="2146845778"/>
        </pc:sldMkLst>
        <pc:spChg chg="mod">
          <ac:chgData name="Petur Þ. Sigurdsson" userId="b51620a9-a6bc-43cc-8d20-2596b195e64d" providerId="ADAL" clId="{2F6317B6-0C14-4CD6-8653-A9ABAA01978E}" dt="2023-02-27T15:47:29.995" v="59" actId="20577"/>
          <ac:spMkLst>
            <pc:docMk/>
            <pc:sldMk cId="965106613" sldId="2146845778"/>
            <ac:spMk id="2" creationId="{CB132557-7C68-E338-54BF-C31123FF6A6E}"/>
          </ac:spMkLst>
        </pc:spChg>
      </pc:sldChg>
      <pc:sldChg chg="modNotesTx">
        <pc:chgData name="Petur Þ. Sigurdsson" userId="b51620a9-a6bc-43cc-8d20-2596b195e64d" providerId="ADAL" clId="{2F6317B6-0C14-4CD6-8653-A9ABAA01978E}" dt="2023-03-07T16:44:07.125" v="5557" actId="20577"/>
        <pc:sldMkLst>
          <pc:docMk/>
          <pc:sldMk cId="3799937998" sldId="214684577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748675496" sldId="2146845780"/>
        </pc:sldMkLst>
      </pc:sldChg>
      <pc:sldChg chg="modNotesTx">
        <pc:chgData name="Petur Þ. Sigurdsson" userId="b51620a9-a6bc-43cc-8d20-2596b195e64d" providerId="ADAL" clId="{2F6317B6-0C14-4CD6-8653-A9ABAA01978E}" dt="2023-03-06T23:45:24.956" v="1050" actId="20577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2F6317B6-0C14-4CD6-8653-A9ABAA01978E}" dt="2023-03-06T23:46:47.752" v="1088" actId="20577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2F6317B6-0C14-4CD6-8653-A9ABAA01978E}" dt="2023-03-06T23:56:14.221" v="1388" actId="20577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2F6317B6-0C14-4CD6-8653-A9ABAA01978E}" dt="2023-03-07T02:07:26.464" v="3908" actId="20577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2F6317B6-0C14-4CD6-8653-A9ABAA01978E}" dt="2023-03-07T16:41:36.821" v="5506" actId="20577"/>
        <pc:sldMkLst>
          <pc:docMk/>
          <pc:sldMk cId="1065468038" sldId="214684578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53863760" sldId="2146845792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392315585" sldId="2146845793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768329073" sldId="2146845794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66520072" sldId="2146845795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23922764" sldId="2146845796"/>
        </pc:sldMkLst>
      </pc:sldChg>
      <pc:sldChg chg="modNotesTx">
        <pc:chgData name="Petur Þ. Sigurdsson" userId="b51620a9-a6bc-43cc-8d20-2596b195e64d" providerId="ADAL" clId="{2F6317B6-0C14-4CD6-8653-A9ABAA01978E}" dt="2023-02-28T00:00:04.648" v="320" actId="20577"/>
        <pc:sldMkLst>
          <pc:docMk/>
          <pc:sldMk cId="3503826942" sldId="2146845804"/>
        </pc:sldMkLst>
      </pc:sldChg>
      <pc:sldChg chg="modNotesTx">
        <pc:chgData name="Petur Þ. Sigurdsson" userId="b51620a9-a6bc-43cc-8d20-2596b195e64d" providerId="ADAL" clId="{2F6317B6-0C14-4CD6-8653-A9ABAA01978E}" dt="2023-03-07T16:47:23.979" v="5570" actId="20577"/>
        <pc:sldMkLst>
          <pc:docMk/>
          <pc:sldMk cId="199595411" sldId="2146845805"/>
        </pc:sldMkLst>
      </pc:sldChg>
      <pc:sldChg chg="modSp del mod modTransition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98083960" sldId="2146845806"/>
        </pc:sldMkLst>
        <pc:spChg chg="mod">
          <ac:chgData name="Petur Þ. Sigurdsson" userId="b51620a9-a6bc-43cc-8d20-2596b195e64d" providerId="ADAL" clId="{2F6317B6-0C14-4CD6-8653-A9ABAA01978E}" dt="2023-02-27T16:09:14.125" v="228" actId="20577"/>
          <ac:spMkLst>
            <pc:docMk/>
            <pc:sldMk cId="3898083960" sldId="2146845806"/>
            <ac:spMk id="5" creationId="{ED1B9F36-335D-2702-6F0A-FC9D2DAD1D61}"/>
          </ac:spMkLst>
        </pc:spChg>
      </pc:sldChg>
      <pc:sldChg chg="del mod ord modShow modNotesTx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83669972" sldId="2146845807"/>
        </pc:sldMkLst>
      </pc:sldChg>
      <pc:sldChg chg="modSp modAnim modNotesTx">
        <pc:chgData name="Petur Þ. Sigurdsson" userId="b51620a9-a6bc-43cc-8d20-2596b195e64d" providerId="ADAL" clId="{2F6317B6-0C14-4CD6-8653-A9ABAA01978E}" dt="2023-03-07T16:49:07.526" v="5577" actId="20577"/>
        <pc:sldMkLst>
          <pc:docMk/>
          <pc:sldMk cId="297271756" sldId="2146845808"/>
        </pc:sldMkLst>
        <pc:spChg chg="mod">
          <ac:chgData name="Petur Þ. Sigurdsson" userId="b51620a9-a6bc-43cc-8d20-2596b195e64d" providerId="ADAL" clId="{2F6317B6-0C14-4CD6-8653-A9ABAA01978E}" dt="2023-02-27T16:03:15.428" v="158" actId="20577"/>
          <ac:spMkLst>
            <pc:docMk/>
            <pc:sldMk cId="297271756" sldId="2146845808"/>
            <ac:spMk id="35" creationId="{A4573AFD-4037-BE74-C748-84A220579B67}"/>
          </ac:spMkLst>
        </pc:spChg>
      </pc:sldChg>
      <pc:sldChg chg="del">
        <pc:chgData name="Petur Þ. Sigurdsson" userId="b51620a9-a6bc-43cc-8d20-2596b195e64d" providerId="ADAL" clId="{2F6317B6-0C14-4CD6-8653-A9ABAA01978E}" dt="2023-02-27T15:51:51.883" v="61" actId="2696"/>
        <pc:sldMkLst>
          <pc:docMk/>
          <pc:sldMk cId="2562298171" sldId="2146845808"/>
        </pc:sldMkLst>
      </pc:sldChg>
      <pc:sldChg chg="modNotesTx">
        <pc:chgData name="Petur Þ. Sigurdsson" userId="b51620a9-a6bc-43cc-8d20-2596b195e64d" providerId="ADAL" clId="{2F6317B6-0C14-4CD6-8653-A9ABAA01978E}" dt="2023-02-27T15:52:33.431" v="65"/>
        <pc:sldMkLst>
          <pc:docMk/>
          <pc:sldMk cId="1086012421" sldId="2146845809"/>
        </pc:sldMkLst>
      </pc:sldChg>
      <pc:sldChg chg="del">
        <pc:chgData name="Petur Þ. Sigurdsson" userId="b51620a9-a6bc-43cc-8d20-2596b195e64d" providerId="ADAL" clId="{2F6317B6-0C14-4CD6-8653-A9ABAA01978E}" dt="2023-02-27T15:52:20.766" v="64" actId="2696"/>
        <pc:sldMkLst>
          <pc:docMk/>
          <pc:sldMk cId="1809647142" sldId="2146845809"/>
        </pc:sldMkLst>
      </pc:sldChg>
      <pc:sldChg chg="del">
        <pc:chgData name="Petur Þ. Sigurdsson" userId="b51620a9-a6bc-43cc-8d20-2596b195e64d" providerId="ADAL" clId="{2F6317B6-0C14-4CD6-8653-A9ABAA01978E}" dt="2023-02-27T15:52:41.845" v="67" actId="2696"/>
        <pc:sldMkLst>
          <pc:docMk/>
          <pc:sldMk cId="276572759" sldId="2146845810"/>
        </pc:sldMkLst>
      </pc:sldChg>
      <pc:sldChg chg="modNotesTx">
        <pc:chgData name="Petur Þ. Sigurdsson" userId="b51620a9-a6bc-43cc-8d20-2596b195e64d" providerId="ADAL" clId="{2F6317B6-0C14-4CD6-8653-A9ABAA01978E}" dt="2023-02-27T15:52:51.602" v="68"/>
        <pc:sldMkLst>
          <pc:docMk/>
          <pc:sldMk cId="2068125194" sldId="2146845810"/>
        </pc:sldMkLst>
      </pc:sldChg>
      <pc:sldChg chg="modSp mod modNotesTx">
        <pc:chgData name="Petur Þ. Sigurdsson" userId="b51620a9-a6bc-43cc-8d20-2596b195e64d" providerId="ADAL" clId="{2F6317B6-0C14-4CD6-8653-A9ABAA01978E}" dt="2023-03-07T02:03:29.909" v="3525" actId="20577"/>
        <pc:sldMkLst>
          <pc:docMk/>
          <pc:sldMk cId="1296767388" sldId="2146845811"/>
        </pc:sldMkLst>
        <pc:spChg chg="mod">
          <ac:chgData name="Petur Þ. Sigurdsson" userId="b51620a9-a6bc-43cc-8d20-2596b195e64d" providerId="ADAL" clId="{2F6317B6-0C14-4CD6-8653-A9ABAA01978E}" dt="2023-02-27T15:53:26.444" v="94" actId="20577"/>
          <ac:spMkLst>
            <pc:docMk/>
            <pc:sldMk cId="1296767388" sldId="2146845811"/>
            <ac:spMk id="3" creationId="{929CF2E8-4F86-F201-8137-995D2DE54E48}"/>
          </ac:spMkLst>
        </pc:spChg>
      </pc:sldChg>
      <pc:sldChg chg="del">
        <pc:chgData name="Petur Þ. Sigurdsson" userId="b51620a9-a6bc-43cc-8d20-2596b195e64d" providerId="ADAL" clId="{2F6317B6-0C14-4CD6-8653-A9ABAA01978E}" dt="2023-02-27T15:53:03.282" v="70" actId="2696"/>
        <pc:sldMkLst>
          <pc:docMk/>
          <pc:sldMk cId="3103016063" sldId="2146845811"/>
        </pc:sldMkLst>
      </pc:sldChg>
      <pc:sldChg chg="modNotesTx">
        <pc:chgData name="Petur Þ. Sigurdsson" userId="b51620a9-a6bc-43cc-8d20-2596b195e64d" providerId="ADAL" clId="{2F6317B6-0C14-4CD6-8653-A9ABAA01978E}" dt="2023-03-07T17:21:47.430" v="5905" actId="20577"/>
        <pc:sldMkLst>
          <pc:docMk/>
          <pc:sldMk cId="3539803731" sldId="2146845812"/>
        </pc:sldMkLst>
      </pc:sldChg>
      <pc:sldChg chg="mod modShow modNotesTx">
        <pc:chgData name="Petur Þ. Sigurdsson" userId="b51620a9-a6bc-43cc-8d20-2596b195e64d" providerId="ADAL" clId="{2F6317B6-0C14-4CD6-8653-A9ABAA01978E}" dt="2023-03-07T03:28:38.331" v="4163" actId="729"/>
        <pc:sldMkLst>
          <pc:docMk/>
          <pc:sldMk cId="1807946232" sldId="2146845813"/>
        </pc:sldMkLst>
      </pc:sldChg>
      <pc:sldChg chg="addSp delSp modSp mod modNotesTx">
        <pc:chgData name="Petur Þ. Sigurdsson" userId="b51620a9-a6bc-43cc-8d20-2596b195e64d" providerId="ADAL" clId="{2F6317B6-0C14-4CD6-8653-A9ABAA01978E}" dt="2023-03-07T17:28:39.815" v="5920" actId="20577"/>
        <pc:sldMkLst>
          <pc:docMk/>
          <pc:sldMk cId="878045223" sldId="2146845814"/>
        </pc:sldMkLst>
        <pc:spChg chg="del">
          <ac:chgData name="Petur Þ. Sigurdsson" userId="b51620a9-a6bc-43cc-8d20-2596b195e64d" providerId="ADAL" clId="{2F6317B6-0C14-4CD6-8653-A9ABAA01978E}" dt="2023-03-06T11:08:16.204" v="501" actId="931"/>
          <ac:spMkLst>
            <pc:docMk/>
            <pc:sldMk cId="878045223" sldId="2146845814"/>
            <ac:spMk id="4" creationId="{EC8325C9-A317-0304-ABC9-07D96FAD3EB0}"/>
          </ac:spMkLst>
        </pc:spChg>
        <pc:spChg chg="mod">
          <ac:chgData name="Petur Þ. Sigurdsson" userId="b51620a9-a6bc-43cc-8d20-2596b195e64d" providerId="ADAL" clId="{2F6317B6-0C14-4CD6-8653-A9ABAA01978E}" dt="2023-03-06T11:09:22.895" v="524" actId="20577"/>
          <ac:spMkLst>
            <pc:docMk/>
            <pc:sldMk cId="878045223" sldId="2146845814"/>
            <ac:spMk id="11" creationId="{8A767394-9A04-1D9E-A82B-9E09D357950D}"/>
          </ac:spMkLst>
        </pc:spChg>
        <pc:picChg chg="add mod">
          <ac:chgData name="Petur Þ. Sigurdsson" userId="b51620a9-a6bc-43cc-8d20-2596b195e64d" providerId="ADAL" clId="{2F6317B6-0C14-4CD6-8653-A9ABAA01978E}" dt="2023-03-06T11:08:24.706" v="503" actId="962"/>
          <ac:picMkLst>
            <pc:docMk/>
            <pc:sldMk cId="878045223" sldId="2146845814"/>
            <ac:picMk id="8" creationId="{338E5225-805B-BE7B-3FF5-2C76B1B37178}"/>
          </ac:picMkLst>
        </pc:picChg>
      </pc:sldChg>
    </pc:docChg>
  </pc:docChgLst>
  <pc:docChgLst>
    <pc:chgData name="Petur Þ. Sigurdsson" userId="b51620a9-a6bc-43cc-8d20-2596b195e64d" providerId="ADAL" clId="{8C330807-327E-4AFD-9819-A5FAED316CDA}"/>
    <pc:docChg chg="custSel addSld delSld modSld modSection">
      <pc:chgData name="Petur Þ. Sigurdsson" userId="b51620a9-a6bc-43cc-8d20-2596b195e64d" providerId="ADAL" clId="{8C330807-327E-4AFD-9819-A5FAED316CDA}" dt="2023-04-13T17:48:46.660" v="97" actId="47"/>
      <pc:docMkLst>
        <pc:docMk/>
      </pc:docMkLst>
      <pc:sldChg chg="del">
        <pc:chgData name="Petur Þ. Sigurdsson" userId="b51620a9-a6bc-43cc-8d20-2596b195e64d" providerId="ADAL" clId="{8C330807-327E-4AFD-9819-A5FAED316CDA}" dt="2023-04-13T17:45:25.496" v="1" actId="47"/>
        <pc:sldMkLst>
          <pc:docMk/>
          <pc:sldMk cId="2527301476" sldId="280"/>
        </pc:sldMkLst>
      </pc:sldChg>
      <pc:sldChg chg="del">
        <pc:chgData name="Petur Þ. Sigurdsson" userId="b51620a9-a6bc-43cc-8d20-2596b195e64d" providerId="ADAL" clId="{8C330807-327E-4AFD-9819-A5FAED316CDA}" dt="2023-04-13T17:47:52.605" v="94" actId="47"/>
        <pc:sldMkLst>
          <pc:docMk/>
          <pc:sldMk cId="1874870390" sldId="281"/>
        </pc:sldMkLst>
      </pc:sldChg>
      <pc:sldChg chg="delSp modSp add mod modNotesTx">
        <pc:chgData name="Petur Þ. Sigurdsson" userId="b51620a9-a6bc-43cc-8d20-2596b195e64d" providerId="ADAL" clId="{8C330807-327E-4AFD-9819-A5FAED316CDA}" dt="2023-04-13T17:47:37.059" v="93" actId="20577"/>
        <pc:sldMkLst>
          <pc:docMk/>
          <pc:sldMk cId="3843377428" sldId="282"/>
        </pc:sldMkLst>
        <pc:spChg chg="mod">
          <ac:chgData name="Petur Þ. Sigurdsson" userId="b51620a9-a6bc-43cc-8d20-2596b195e64d" providerId="ADAL" clId="{8C330807-327E-4AFD-9819-A5FAED316CDA}" dt="2023-04-13T17:46:46.416" v="31" actId="14100"/>
          <ac:spMkLst>
            <pc:docMk/>
            <pc:sldMk cId="3843377428" sldId="282"/>
            <ac:spMk id="2" creationId="{C0166AA3-8A16-9069-9CE3-4DA08C44E452}"/>
          </ac:spMkLst>
        </pc:spChg>
        <pc:spChg chg="mod">
          <ac:chgData name="Petur Þ. Sigurdsson" userId="b51620a9-a6bc-43cc-8d20-2596b195e64d" providerId="ADAL" clId="{8C330807-327E-4AFD-9819-A5FAED316CDA}" dt="2023-04-13T17:46:50.830" v="37" actId="20577"/>
          <ac:spMkLst>
            <pc:docMk/>
            <pc:sldMk cId="3843377428" sldId="282"/>
            <ac:spMk id="3" creationId="{AA7201D2-59F4-9853-89A2-FD2AADDAFF06}"/>
          </ac:spMkLst>
        </pc:spChg>
        <pc:spChg chg="del">
          <ac:chgData name="Petur Þ. Sigurdsson" userId="b51620a9-a6bc-43cc-8d20-2596b195e64d" providerId="ADAL" clId="{8C330807-327E-4AFD-9819-A5FAED316CDA}" dt="2023-04-13T17:46:54.717" v="38" actId="478"/>
          <ac:spMkLst>
            <pc:docMk/>
            <pc:sldMk cId="3843377428" sldId="282"/>
            <ac:spMk id="4" creationId="{E359404D-72EF-B7A9-60DB-F8875E1166D2}"/>
          </ac:spMkLst>
        </pc:spChg>
        <pc:spChg chg="del">
          <ac:chgData name="Petur Þ. Sigurdsson" userId="b51620a9-a6bc-43cc-8d20-2596b195e64d" providerId="ADAL" clId="{8C330807-327E-4AFD-9819-A5FAED316CDA}" dt="2023-04-13T17:46:56.394" v="39" actId="478"/>
          <ac:spMkLst>
            <pc:docMk/>
            <pc:sldMk cId="3843377428" sldId="282"/>
            <ac:spMk id="5" creationId="{4EE6ACB8-7567-F887-D03D-91BC10856B50}"/>
          </ac:spMkLst>
        </pc:spChg>
        <pc:spChg chg="mod">
          <ac:chgData name="Petur Þ. Sigurdsson" userId="b51620a9-a6bc-43cc-8d20-2596b195e64d" providerId="ADAL" clId="{8C330807-327E-4AFD-9819-A5FAED316CDA}" dt="2023-04-13T17:47:31.649" v="77" actId="1076"/>
          <ac:spMkLst>
            <pc:docMk/>
            <pc:sldMk cId="3843377428" sldId="282"/>
            <ac:spMk id="6" creationId="{3B8819DD-21A5-9824-EBF0-CF4C4E2E8A97}"/>
          </ac:spMkLst>
        </pc:spChg>
        <pc:spChg chg="mod">
          <ac:chgData name="Petur Þ. Sigurdsson" userId="b51620a9-a6bc-43cc-8d20-2596b195e64d" providerId="ADAL" clId="{8C330807-327E-4AFD-9819-A5FAED316CDA}" dt="2023-04-13T17:47:37.059" v="93" actId="20577"/>
          <ac:spMkLst>
            <pc:docMk/>
            <pc:sldMk cId="3843377428" sldId="282"/>
            <ac:spMk id="7" creationId="{51364A30-F1F4-B185-63BF-A793A0E5EB00}"/>
          </ac:spMkLst>
        </pc:spChg>
      </pc:sldChg>
      <pc:sldChg chg="add">
        <pc:chgData name="Petur Þ. Sigurdsson" userId="b51620a9-a6bc-43cc-8d20-2596b195e64d" providerId="ADAL" clId="{8C330807-327E-4AFD-9819-A5FAED316CDA}" dt="2023-04-13T17:45:20.600" v="0"/>
        <pc:sldMkLst>
          <pc:docMk/>
          <pc:sldMk cId="1991456047" sldId="286"/>
        </pc:sldMkLst>
      </pc:sldChg>
      <pc:sldChg chg="add modNotesTx">
        <pc:chgData name="Petur Þ. Sigurdsson" userId="b51620a9-a6bc-43cc-8d20-2596b195e64d" providerId="ADAL" clId="{8C330807-327E-4AFD-9819-A5FAED316CDA}" dt="2023-04-13T17:48:41.744" v="96"/>
        <pc:sldMkLst>
          <pc:docMk/>
          <pc:sldMk cId="3520528644" sldId="288"/>
        </pc:sldMkLst>
      </pc:sldChg>
      <pc:sldChg chg="del">
        <pc:chgData name="Petur Þ. Sigurdsson" userId="b51620a9-a6bc-43cc-8d20-2596b195e64d" providerId="ADAL" clId="{8C330807-327E-4AFD-9819-A5FAED316CDA}" dt="2023-04-13T17:48:46.660" v="97" actId="47"/>
        <pc:sldMkLst>
          <pc:docMk/>
          <pc:sldMk cId="2113519957" sldId="2146845770"/>
        </pc:sldMkLst>
      </pc:sldChg>
    </pc:docChg>
  </pc:docChgLst>
  <pc:docChgLst>
    <pc:chgData name="Petur Þ. Sigurdsson" userId="b51620a9-a6bc-43cc-8d20-2596b195e64d" providerId="ADAL" clId="{B4F9D569-492E-4FC8-898D-D8B81DB782A4}"/>
    <pc:docChg chg="custSel addSld delSld modSld modSection">
      <pc:chgData name="Petur Þ. Sigurdsson" userId="b51620a9-a6bc-43cc-8d20-2596b195e64d" providerId="ADAL" clId="{B4F9D569-492E-4FC8-898D-D8B81DB782A4}" dt="2023-02-22T13:49:56.610" v="13" actId="47"/>
      <pc:docMkLst>
        <pc:docMk/>
      </pc:docMkLst>
      <pc:sldChg chg="addSp delSp modSp mod">
        <pc:chgData name="Petur Þ. Sigurdsson" userId="b51620a9-a6bc-43cc-8d20-2596b195e64d" providerId="ADAL" clId="{B4F9D569-492E-4FC8-898D-D8B81DB782A4}" dt="2023-02-22T13:49:48.573" v="12" actId="931"/>
        <pc:sldMkLst>
          <pc:docMk/>
          <pc:sldMk cId="269436321" sldId="299"/>
        </pc:sldMkLst>
        <pc:spChg chg="add del mod">
          <ac:chgData name="Petur Þ. Sigurdsson" userId="b51620a9-a6bc-43cc-8d20-2596b195e64d" providerId="ADAL" clId="{B4F9D569-492E-4FC8-898D-D8B81DB782A4}" dt="2023-02-22T13:49:48.573" v="12" actId="931"/>
          <ac:spMkLst>
            <pc:docMk/>
            <pc:sldMk cId="269436321" sldId="299"/>
            <ac:spMk id="3" creationId="{E0B19575-313D-E11F-26B1-5B7BD3B66C74}"/>
          </ac:spMkLst>
        </pc:spChg>
        <pc:picChg chg="add mod">
          <ac:chgData name="Petur Þ. Sigurdsson" userId="b51620a9-a6bc-43cc-8d20-2596b195e64d" providerId="ADAL" clId="{B4F9D569-492E-4FC8-898D-D8B81DB782A4}" dt="2023-02-22T13:49:48.573" v="12" actId="931"/>
          <ac:picMkLst>
            <pc:docMk/>
            <pc:sldMk cId="269436321" sldId="299"/>
            <ac:picMk id="5" creationId="{4E088399-CB75-D3AB-7F95-B04F81F462B9}"/>
          </ac:picMkLst>
        </pc:picChg>
        <pc:picChg chg="del">
          <ac:chgData name="Petur Þ. Sigurdsson" userId="b51620a9-a6bc-43cc-8d20-2596b195e64d" providerId="ADAL" clId="{B4F9D569-492E-4FC8-898D-D8B81DB782A4}" dt="2023-02-22T13:49:42.814" v="11" actId="478"/>
          <ac:picMkLst>
            <pc:docMk/>
            <pc:sldMk cId="269436321" sldId="299"/>
            <ac:picMk id="10" creationId="{D89FBE3B-8992-CA20-0EFF-55DD0E5552E4}"/>
          </ac:picMkLst>
        </pc:picChg>
      </pc:sldChg>
      <pc:sldChg chg="addSp delSp modSp new del mod">
        <pc:chgData name="Petur Þ. Sigurdsson" userId="b51620a9-a6bc-43cc-8d20-2596b195e64d" providerId="ADAL" clId="{B4F9D569-492E-4FC8-898D-D8B81DB782A4}" dt="2023-02-22T13:49:56.610" v="13" actId="47"/>
        <pc:sldMkLst>
          <pc:docMk/>
          <pc:sldMk cId="4068425846" sldId="2146845808"/>
        </pc:sldMkLst>
        <pc:spChg chg="del">
          <ac:chgData name="Petur Þ. Sigurdsson" userId="b51620a9-a6bc-43cc-8d20-2596b195e64d" providerId="ADAL" clId="{B4F9D569-492E-4FC8-898D-D8B81DB782A4}" dt="2023-02-22T13:44:14.385" v="1" actId="931"/>
          <ac:spMkLst>
            <pc:docMk/>
            <pc:sldMk cId="4068425846" sldId="2146845808"/>
            <ac:spMk id="2" creationId="{E2D6A721-0C1E-4C2C-513B-8A5BE93178AE}"/>
          </ac:spMkLst>
        </pc:spChg>
        <pc:spChg chg="mod">
          <ac:chgData name="Petur Þ. Sigurdsson" userId="b51620a9-a6bc-43cc-8d20-2596b195e64d" providerId="ADAL" clId="{B4F9D569-492E-4FC8-898D-D8B81DB782A4}" dt="2023-02-22T13:44:26.483" v="10" actId="20577"/>
          <ac:spMkLst>
            <pc:docMk/>
            <pc:sldMk cId="4068425846" sldId="2146845808"/>
            <ac:spMk id="3" creationId="{4500C36B-110C-0A8E-2FD5-58160DCBB237}"/>
          </ac:spMkLst>
        </pc:spChg>
        <pc:picChg chg="add mod">
          <ac:chgData name="Petur Þ. Sigurdsson" userId="b51620a9-a6bc-43cc-8d20-2596b195e64d" providerId="ADAL" clId="{B4F9D569-492E-4FC8-898D-D8B81DB782A4}" dt="2023-02-22T13:44:14.385" v="1" actId="931"/>
          <ac:picMkLst>
            <pc:docMk/>
            <pc:sldMk cId="4068425846" sldId="2146845808"/>
            <ac:picMk id="6" creationId="{E6E7308F-9609-2A9B-4174-B33142AE50F2}"/>
          </ac:picMkLst>
        </pc:picChg>
      </pc:sldChg>
    </pc:docChg>
  </pc:docChgLst>
  <pc:docChgLst>
    <pc:chgData name="Petur Þ. Sigurdsson" userId="S::petur@lsretail.com::b51620a9-a6bc-43cc-8d20-2596b195e64d" providerId="AD" clId="Web-{012C9587-9B41-4E6F-A671-331460C068F1}"/>
    <pc:docChg chg="modSld">
      <pc:chgData name="Petur Þ. Sigurdsson" userId="S::petur@lsretail.com::b51620a9-a6bc-43cc-8d20-2596b195e64d" providerId="AD" clId="Web-{012C9587-9B41-4E6F-A671-331460C068F1}" dt="2023-05-10T21:23:29.170" v="1" actId="20577"/>
      <pc:docMkLst>
        <pc:docMk/>
      </pc:docMkLst>
      <pc:sldChg chg="modSp">
        <pc:chgData name="Petur Þ. Sigurdsson" userId="S::petur@lsretail.com::b51620a9-a6bc-43cc-8d20-2596b195e64d" providerId="AD" clId="Web-{012C9587-9B41-4E6F-A671-331460C068F1}" dt="2023-05-10T21:23:29.170" v="1" actId="20577"/>
        <pc:sldMkLst>
          <pc:docMk/>
          <pc:sldMk cId="3984185767" sldId="281"/>
        </pc:sldMkLst>
        <pc:spChg chg="mod">
          <ac:chgData name="Petur Þ. Sigurdsson" userId="S::petur@lsretail.com::b51620a9-a6bc-43cc-8d20-2596b195e64d" providerId="AD" clId="Web-{012C9587-9B41-4E6F-A671-331460C068F1}" dt="2023-05-10T21:23:29.170" v="1" actId="20577"/>
          <ac:spMkLst>
            <pc:docMk/>
            <pc:sldMk cId="3984185767" sldId="281"/>
            <ac:spMk id="2" creationId="{B4E1F265-DCFC-336F-0B58-D5940F7A973B}"/>
          </ac:spMkLst>
        </pc:spChg>
      </pc:sldChg>
    </pc:docChg>
  </pc:docChgLst>
  <pc:docChgLst>
    <pc:chgData name="Hordur Olafsson" userId="35673f1e-1533-427a-a84f-da77feac3cd7" providerId="ADAL" clId="{0DB71940-B199-014B-9A59-0C1F92844DCC}"/>
    <pc:docChg chg="undo custSel addSld delSld modSld delMainMaster modSection">
      <pc:chgData name="Hordur Olafsson" userId="35673f1e-1533-427a-a84f-da77feac3cd7" providerId="ADAL" clId="{0DB71940-B199-014B-9A59-0C1F92844DCC}" dt="2023-05-10T13:24:48.534" v="331" actId="20577"/>
      <pc:docMkLst>
        <pc:docMk/>
      </pc:docMkLst>
      <pc:sldChg chg="del">
        <pc:chgData name="Hordur Olafsson" userId="35673f1e-1533-427a-a84f-da77feac3cd7" providerId="ADAL" clId="{0DB71940-B199-014B-9A59-0C1F92844DCC}" dt="2023-05-10T13:19:58.578" v="234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0DB71940-B199-014B-9A59-0C1F92844DCC}" dt="2023-05-10T13:19:53.806" v="224" actId="2696"/>
        <pc:sldMkLst>
          <pc:docMk/>
          <pc:sldMk cId="1881244884" sldId="257"/>
        </pc:sldMkLst>
      </pc:sldChg>
      <pc:sldChg chg="modSp add del mod">
        <pc:chgData name="Hordur Olafsson" userId="35673f1e-1533-427a-a84f-da77feac3cd7" providerId="ADAL" clId="{0DB71940-B199-014B-9A59-0C1F92844DCC}" dt="2023-05-10T13:24:48.534" v="331" actId="20577"/>
        <pc:sldMkLst>
          <pc:docMk/>
          <pc:sldMk cId="3984185767" sldId="281"/>
        </pc:sldMkLst>
        <pc:spChg chg="mod">
          <ac:chgData name="Hordur Olafsson" userId="35673f1e-1533-427a-a84f-da77feac3cd7" providerId="ADAL" clId="{0DB71940-B199-014B-9A59-0C1F92844DCC}" dt="2023-05-10T13:24:48.534" v="331" actId="20577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Hordur Olafsson" userId="35673f1e-1533-427a-a84f-da77feac3cd7" providerId="ADAL" clId="{0DB71940-B199-014B-9A59-0C1F92844DCC}" dt="2023-05-10T13:22:59.323" v="327" actId="1076"/>
          <ac:spMkLst>
            <pc:docMk/>
            <pc:sldMk cId="3984185767" sldId="281"/>
            <ac:spMk id="3" creationId="{FAA02102-C9D6-406B-54A8-7DEC1B0E6CCC}"/>
          </ac:spMkLst>
        </pc:spChg>
      </pc:sldChg>
      <pc:sldChg chg="add del">
        <pc:chgData name="Hordur Olafsson" userId="35673f1e-1533-427a-a84f-da77feac3cd7" providerId="ADAL" clId="{0DB71940-B199-014B-9A59-0C1F92844DCC}" dt="2023-05-10T13:23:06.517" v="328" actId="2696"/>
        <pc:sldMkLst>
          <pc:docMk/>
          <pc:sldMk cId="3843377428" sldId="282"/>
        </pc:sldMkLst>
      </pc:sldChg>
      <pc:sldChg chg="del">
        <pc:chgData name="Hordur Olafsson" userId="35673f1e-1533-427a-a84f-da77feac3cd7" providerId="ADAL" clId="{0DB71940-B199-014B-9A59-0C1F92844DCC}" dt="2023-05-10T13:19:54.349" v="232" actId="2696"/>
        <pc:sldMkLst>
          <pc:docMk/>
          <pc:sldMk cId="1991456047" sldId="286"/>
        </pc:sldMkLst>
      </pc:sldChg>
      <pc:sldChg chg="modSp add mod">
        <pc:chgData name="Hordur Olafsson" userId="35673f1e-1533-427a-a84f-da77feac3cd7" providerId="ADAL" clId="{0DB71940-B199-014B-9A59-0C1F92844DCC}" dt="2023-05-10T13:19:48.103" v="223" actId="20577"/>
        <pc:sldMkLst>
          <pc:docMk/>
          <pc:sldMk cId="3681829188" sldId="287"/>
        </pc:sldMkLst>
        <pc:spChg chg="mod">
          <ac:chgData name="Hordur Olafsson" userId="35673f1e-1533-427a-a84f-da77feac3cd7" providerId="ADAL" clId="{0DB71940-B199-014B-9A59-0C1F92844DCC}" dt="2023-05-10T13:19:48.103" v="223" actId="20577"/>
          <ac:spMkLst>
            <pc:docMk/>
            <pc:sldMk cId="3681829188" sldId="287"/>
            <ac:spMk id="2" creationId="{3ABA0AA2-3CF5-6136-C27A-DDB2B0715F46}"/>
          </ac:spMkLst>
        </pc:spChg>
      </pc:sldChg>
      <pc:sldChg chg="del">
        <pc:chgData name="Hordur Olafsson" userId="35673f1e-1533-427a-a84f-da77feac3cd7" providerId="ADAL" clId="{0DB71940-B199-014B-9A59-0C1F92844DCC}" dt="2023-05-10T13:19:37.292" v="212" actId="2696"/>
        <pc:sldMkLst>
          <pc:docMk/>
          <pc:sldMk cId="3520528644" sldId="288"/>
        </pc:sldMkLst>
      </pc:sldChg>
      <pc:sldChg chg="modSp mod">
        <pc:chgData name="Hordur Olafsson" userId="35673f1e-1533-427a-a84f-da77feac3cd7" providerId="ADAL" clId="{0DB71940-B199-014B-9A59-0C1F92844DCC}" dt="2023-05-10T13:13:07.517" v="8" actId="14826"/>
        <pc:sldMkLst>
          <pc:docMk/>
          <pc:sldMk cId="1264302280" sldId="2146845783"/>
        </pc:sldMkLst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2" creationId="{B809E60E-EC1A-0515-DDA4-F4F2F7CD6B9F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3" creationId="{6893AA97-6D59-898E-CB06-784CC16B83C3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9" creationId="{A26E7C31-9950-A994-5BDB-DE48D262C0B4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0" creationId="{0CF17383-358A-FF58-6668-3636DB982690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1" creationId="{4863C258-A99A-6CE9-6DC2-24BE9FB25F3D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2" creationId="{2AF82527-8D81-4149-DB3E-2083264E42B5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3" creationId="{26C03644-DE15-4926-3114-05FBC12E5E92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4" creationId="{DF71F401-BF09-4DDE-0C15-CC230BAED860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5" creationId="{5AA2F49A-3A29-DDED-393F-244A24123EDF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6" creationId="{619204B3-596E-F9C3-1062-96B82EA2BC83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7" creationId="{A774175B-1223-57BF-2AFE-099391B53A6C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8" creationId="{B1B320A8-6A2E-EDC0-C931-FF728E4E6D83}"/>
          </ac:spMkLst>
        </pc:spChg>
        <pc:spChg chg="mod">
          <ac:chgData name="Hordur Olafsson" userId="35673f1e-1533-427a-a84f-da77feac3cd7" providerId="ADAL" clId="{0DB71940-B199-014B-9A59-0C1F92844DCC}" dt="2023-05-10T13:12:47.747" v="7" actId="2711"/>
          <ac:spMkLst>
            <pc:docMk/>
            <pc:sldMk cId="1264302280" sldId="2146845783"/>
            <ac:spMk id="19" creationId="{C0F865E6-0A08-A954-B904-BF29FAEB208F}"/>
          </ac:spMkLst>
        </pc:spChg>
        <pc:picChg chg="mod">
          <ac:chgData name="Hordur Olafsson" userId="35673f1e-1533-427a-a84f-da77feac3cd7" providerId="ADAL" clId="{0DB71940-B199-014B-9A59-0C1F92844DCC}" dt="2023-05-10T13:13:07.517" v="8" actId="14826"/>
          <ac:picMkLst>
            <pc:docMk/>
            <pc:sldMk cId="1264302280" sldId="2146845783"/>
            <ac:picMk id="41" creationId="{3D6679E7-1A5A-6AB9-C46C-5BEC57228DBD}"/>
          </ac:picMkLst>
        </pc:picChg>
      </pc:sldChg>
      <pc:sldChg chg="modSp mod">
        <pc:chgData name="Hordur Olafsson" userId="35673f1e-1533-427a-a84f-da77feac3cd7" providerId="ADAL" clId="{0DB71940-B199-014B-9A59-0C1F92844DCC}" dt="2023-05-10T13:13:43.552" v="49" actId="14100"/>
        <pc:sldMkLst>
          <pc:docMk/>
          <pc:sldMk cId="1968723365" sldId="2146845784"/>
        </pc:sldMkLst>
        <pc:spChg chg="mod">
          <ac:chgData name="Hordur Olafsson" userId="35673f1e-1533-427a-a84f-da77feac3cd7" providerId="ADAL" clId="{0DB71940-B199-014B-9A59-0C1F92844DCC}" dt="2023-05-10T13:13:29.608" v="47" actId="20577"/>
          <ac:spMkLst>
            <pc:docMk/>
            <pc:sldMk cId="1968723365" sldId="2146845784"/>
            <ac:spMk id="10" creationId="{059307E8-A8CE-14B4-39C6-2A4E077E1BFD}"/>
          </ac:spMkLst>
        </pc:spChg>
        <pc:picChg chg="mod">
          <ac:chgData name="Hordur Olafsson" userId="35673f1e-1533-427a-a84f-da77feac3cd7" providerId="ADAL" clId="{0DB71940-B199-014B-9A59-0C1F92844DCC}" dt="2023-05-10T13:13:43.552" v="49" actId="14100"/>
          <ac:picMkLst>
            <pc:docMk/>
            <pc:sldMk cId="1968723365" sldId="2146845784"/>
            <ac:picMk id="5" creationId="{375205FF-9A76-E0B5-CEBB-6AFCA50C3D41}"/>
          </ac:picMkLst>
        </pc:picChg>
      </pc:sldChg>
      <pc:sldChg chg="addSp delSp modSp mod">
        <pc:chgData name="Hordur Olafsson" userId="35673f1e-1533-427a-a84f-da77feac3cd7" providerId="ADAL" clId="{0DB71940-B199-014B-9A59-0C1F92844DCC}" dt="2023-05-10T13:14:23.373" v="84" actId="1076"/>
        <pc:sldMkLst>
          <pc:docMk/>
          <pc:sldMk cId="1187614083" sldId="2146845785"/>
        </pc:sldMkLst>
        <pc:spChg chg="mod">
          <ac:chgData name="Hordur Olafsson" userId="35673f1e-1533-427a-a84f-da77feac3cd7" providerId="ADAL" clId="{0DB71940-B199-014B-9A59-0C1F92844DCC}" dt="2023-05-10T13:14:02.964" v="82" actId="20577"/>
          <ac:spMkLst>
            <pc:docMk/>
            <pc:sldMk cId="1187614083" sldId="2146845785"/>
            <ac:spMk id="10" creationId="{059307E8-A8CE-14B4-39C6-2A4E077E1BFD}"/>
          </ac:spMkLst>
        </pc:spChg>
        <pc:picChg chg="del">
          <ac:chgData name="Hordur Olafsson" userId="35673f1e-1533-427a-a84f-da77feac3cd7" providerId="ADAL" clId="{0DB71940-B199-014B-9A59-0C1F92844DCC}" dt="2023-05-10T13:13:55.394" v="50" actId="478"/>
          <ac:picMkLst>
            <pc:docMk/>
            <pc:sldMk cId="1187614083" sldId="2146845785"/>
            <ac:picMk id="5" creationId="{375205FF-9A76-E0B5-CEBB-6AFCA50C3D41}"/>
          </ac:picMkLst>
        </pc:picChg>
        <pc:picChg chg="mod">
          <ac:chgData name="Hordur Olafsson" userId="35673f1e-1533-427a-a84f-da77feac3cd7" providerId="ADAL" clId="{0DB71940-B199-014B-9A59-0C1F92844DCC}" dt="2023-05-10T13:14:16.684" v="83" actId="14826"/>
          <ac:picMkLst>
            <pc:docMk/>
            <pc:sldMk cId="1187614083" sldId="2146845785"/>
            <ac:picMk id="6" creationId="{4C860D8A-36BF-F665-E0BB-45C33420120B}"/>
          </ac:picMkLst>
        </pc:picChg>
        <pc:picChg chg="mod">
          <ac:chgData name="Hordur Olafsson" userId="35673f1e-1533-427a-a84f-da77feac3cd7" providerId="ADAL" clId="{0DB71940-B199-014B-9A59-0C1F92844DCC}" dt="2023-05-10T13:14:23.373" v="84" actId="1076"/>
          <ac:picMkLst>
            <pc:docMk/>
            <pc:sldMk cId="1187614083" sldId="2146845785"/>
            <ac:picMk id="12" creationId="{FF71393D-9B20-1145-6A1D-91B4B3B7B133}"/>
          </ac:picMkLst>
        </pc:picChg>
        <pc:picChg chg="mod">
          <ac:chgData name="Hordur Olafsson" userId="35673f1e-1533-427a-a84f-da77feac3cd7" providerId="ADAL" clId="{0DB71940-B199-014B-9A59-0C1F92844DCC}" dt="2023-05-10T13:14:23.373" v="84" actId="1076"/>
          <ac:picMkLst>
            <pc:docMk/>
            <pc:sldMk cId="1187614083" sldId="2146845785"/>
            <ac:picMk id="14" creationId="{A92A442A-03A1-C0AE-A9B0-58A57D70B381}"/>
          </ac:picMkLst>
        </pc:picChg>
        <pc:picChg chg="add mod">
          <ac:chgData name="Hordur Olafsson" userId="35673f1e-1533-427a-a84f-da77feac3cd7" providerId="ADAL" clId="{0DB71940-B199-014B-9A59-0C1F92844DCC}" dt="2023-05-10T13:13:55.700" v="51"/>
          <ac:picMkLst>
            <pc:docMk/>
            <pc:sldMk cId="1187614083" sldId="2146845785"/>
            <ac:picMk id="15" creationId="{EBDDA835-8CC2-FC38-1A18-C24523CF8FCF}"/>
          </ac:picMkLst>
        </pc:picChg>
      </pc:sldChg>
      <pc:sldChg chg="addSp delSp modSp mod">
        <pc:chgData name="Hordur Olafsson" userId="35673f1e-1533-427a-a84f-da77feac3cd7" providerId="ADAL" clId="{0DB71940-B199-014B-9A59-0C1F92844DCC}" dt="2023-05-10T13:15:54.166" v="146" actId="1035"/>
        <pc:sldMkLst>
          <pc:docMk/>
          <pc:sldMk cId="1499472162" sldId="2146845786"/>
        </pc:sldMkLst>
        <pc:spChg chg="mod">
          <ac:chgData name="Hordur Olafsson" userId="35673f1e-1533-427a-a84f-da77feac3cd7" providerId="ADAL" clId="{0DB71940-B199-014B-9A59-0C1F92844DCC}" dt="2023-05-10T13:15:38.305" v="133" actId="20577"/>
          <ac:spMkLst>
            <pc:docMk/>
            <pc:sldMk cId="1499472162" sldId="2146845786"/>
            <ac:spMk id="10" creationId="{059307E8-A8CE-14B4-39C6-2A4E077E1BFD}"/>
          </ac:spMkLst>
        </pc:spChg>
        <pc:grpChg chg="mod">
          <ac:chgData name="Hordur Olafsson" userId="35673f1e-1533-427a-a84f-da77feac3cd7" providerId="ADAL" clId="{0DB71940-B199-014B-9A59-0C1F92844DCC}" dt="2023-05-10T13:15:54.166" v="146" actId="1035"/>
          <ac:grpSpMkLst>
            <pc:docMk/>
            <pc:sldMk cId="1499472162" sldId="2146845786"/>
            <ac:grpSpMk id="15" creationId="{A7E65093-101C-ADB8-77A4-EA89A7D28489}"/>
          </ac:grpSpMkLst>
        </pc:grpChg>
        <pc:picChg chg="del">
          <ac:chgData name="Hordur Olafsson" userId="35673f1e-1533-427a-a84f-da77feac3cd7" providerId="ADAL" clId="{0DB71940-B199-014B-9A59-0C1F92844DCC}" dt="2023-05-10T13:15:44.380" v="134" actId="478"/>
          <ac:picMkLst>
            <pc:docMk/>
            <pc:sldMk cId="1499472162" sldId="2146845786"/>
            <ac:picMk id="5" creationId="{375205FF-9A76-E0B5-CEBB-6AFCA50C3D41}"/>
          </ac:picMkLst>
        </pc:picChg>
        <pc:picChg chg="mod">
          <ac:chgData name="Hordur Olafsson" userId="35673f1e-1533-427a-a84f-da77feac3cd7" providerId="ADAL" clId="{0DB71940-B199-014B-9A59-0C1F92844DCC}" dt="2023-05-10T13:15:29.353" v="96" actId="14826"/>
          <ac:picMkLst>
            <pc:docMk/>
            <pc:sldMk cId="1499472162" sldId="2146845786"/>
            <ac:picMk id="6" creationId="{4C860D8A-36BF-F665-E0BB-45C33420120B}"/>
          </ac:picMkLst>
        </pc:picChg>
        <pc:picChg chg="mod">
          <ac:chgData name="Hordur Olafsson" userId="35673f1e-1533-427a-a84f-da77feac3cd7" providerId="ADAL" clId="{0DB71940-B199-014B-9A59-0C1F92844DCC}" dt="2023-05-10T13:15:09.010" v="95" actId="1036"/>
          <ac:picMkLst>
            <pc:docMk/>
            <pc:sldMk cId="1499472162" sldId="2146845786"/>
            <ac:picMk id="12" creationId="{FF71393D-9B20-1145-6A1D-91B4B3B7B133}"/>
          </ac:picMkLst>
        </pc:picChg>
        <pc:picChg chg="mod">
          <ac:chgData name="Hordur Olafsson" userId="35673f1e-1533-427a-a84f-da77feac3cd7" providerId="ADAL" clId="{0DB71940-B199-014B-9A59-0C1F92844DCC}" dt="2023-05-10T13:15:09.010" v="95" actId="1036"/>
          <ac:picMkLst>
            <pc:docMk/>
            <pc:sldMk cId="1499472162" sldId="2146845786"/>
            <ac:picMk id="14" creationId="{A92A442A-03A1-C0AE-A9B0-58A57D70B381}"/>
          </ac:picMkLst>
        </pc:picChg>
        <pc:picChg chg="add mod">
          <ac:chgData name="Hordur Olafsson" userId="35673f1e-1533-427a-a84f-da77feac3cd7" providerId="ADAL" clId="{0DB71940-B199-014B-9A59-0C1F92844DCC}" dt="2023-05-10T13:15:44.667" v="135"/>
          <ac:picMkLst>
            <pc:docMk/>
            <pc:sldMk cId="1499472162" sldId="2146845786"/>
            <ac:picMk id="21" creationId="{701269BD-BA18-11BD-9361-ABEC65DD5793}"/>
          </ac:picMkLst>
        </pc:picChg>
      </pc:sldChg>
      <pc:sldChg chg="modSp mod">
        <pc:chgData name="Hordur Olafsson" userId="35673f1e-1533-427a-a84f-da77feac3cd7" providerId="ADAL" clId="{0DB71940-B199-014B-9A59-0C1F92844DCC}" dt="2023-05-10T13:19:00.331" v="192" actId="14100"/>
        <pc:sldMkLst>
          <pc:docMk/>
          <pc:sldMk cId="236195682" sldId="2146845787"/>
        </pc:sldMkLst>
        <pc:spChg chg="mod">
          <ac:chgData name="Hordur Olafsson" userId="35673f1e-1533-427a-a84f-da77feac3cd7" providerId="ADAL" clId="{0DB71940-B199-014B-9A59-0C1F92844DCC}" dt="2023-05-10T13:18:43.031" v="190" actId="20577"/>
          <ac:spMkLst>
            <pc:docMk/>
            <pc:sldMk cId="236195682" sldId="2146845787"/>
            <ac:spMk id="10" creationId="{059307E8-A8CE-14B4-39C6-2A4E077E1BFD}"/>
          </ac:spMkLst>
        </pc:spChg>
        <pc:picChg chg="mod">
          <ac:chgData name="Hordur Olafsson" userId="35673f1e-1533-427a-a84f-da77feac3cd7" providerId="ADAL" clId="{0DB71940-B199-014B-9A59-0C1F92844DCC}" dt="2023-05-10T13:19:00.331" v="192" actId="14100"/>
          <ac:picMkLst>
            <pc:docMk/>
            <pc:sldMk cId="236195682" sldId="2146845787"/>
            <ac:picMk id="5" creationId="{375205FF-9A76-E0B5-CEBB-6AFCA50C3D41}"/>
          </ac:picMkLst>
        </pc:picChg>
        <pc:picChg chg="mod">
          <ac:chgData name="Hordur Olafsson" userId="35673f1e-1533-427a-a84f-da77feac3cd7" providerId="ADAL" clId="{0DB71940-B199-014B-9A59-0C1F92844DCC}" dt="2023-05-10T13:18:33.033" v="157" actId="14826"/>
          <ac:picMkLst>
            <pc:docMk/>
            <pc:sldMk cId="236195682" sldId="2146845787"/>
            <ac:picMk id="6" creationId="{4C860D8A-36BF-F665-E0BB-45C33420120B}"/>
          </ac:picMkLst>
        </pc:picChg>
      </pc:sldChg>
      <pc:sldChg chg="addSp delSp modSp mod">
        <pc:chgData name="Hordur Olafsson" userId="35673f1e-1533-427a-a84f-da77feac3cd7" providerId="ADAL" clId="{0DB71940-B199-014B-9A59-0C1F92844DCC}" dt="2023-05-10T13:16:49.151" v="153" actId="14100"/>
        <pc:sldMkLst>
          <pc:docMk/>
          <pc:sldMk cId="1065468038" sldId="2146845789"/>
        </pc:sldMkLst>
        <pc:picChg chg="mod">
          <ac:chgData name="Hordur Olafsson" userId="35673f1e-1533-427a-a84f-da77feac3cd7" providerId="ADAL" clId="{0DB71940-B199-014B-9A59-0C1F92844DCC}" dt="2023-05-10T13:16:49.151" v="153" actId="14100"/>
          <ac:picMkLst>
            <pc:docMk/>
            <pc:sldMk cId="1065468038" sldId="2146845789"/>
            <ac:picMk id="27" creationId="{24C4167B-5582-E0F3-B4CE-B996A5B10027}"/>
          </ac:picMkLst>
        </pc:picChg>
        <pc:picChg chg="del">
          <ac:chgData name="Hordur Olafsson" userId="35673f1e-1533-427a-a84f-da77feac3cd7" providerId="ADAL" clId="{0DB71940-B199-014B-9A59-0C1F92844DCC}" dt="2023-05-10T13:16:22.191" v="150" actId="478"/>
          <ac:picMkLst>
            <pc:docMk/>
            <pc:sldMk cId="1065468038" sldId="2146845789"/>
            <ac:picMk id="29" creationId="{7C5596E1-D2DB-902A-F179-79D4D2C319B4}"/>
          </ac:picMkLst>
        </pc:picChg>
        <pc:picChg chg="add del mod">
          <ac:chgData name="Hordur Olafsson" userId="35673f1e-1533-427a-a84f-da77feac3cd7" providerId="ADAL" clId="{0DB71940-B199-014B-9A59-0C1F92844DCC}" dt="2023-05-10T13:16:21.269" v="149" actId="21"/>
          <ac:picMkLst>
            <pc:docMk/>
            <pc:sldMk cId="1065468038" sldId="2146845789"/>
            <ac:picMk id="30" creationId="{4B98A5A8-E2EE-F319-2911-1A56CCA78BF9}"/>
          </ac:picMkLst>
        </pc:picChg>
        <pc:picChg chg="add mod">
          <ac:chgData name="Hordur Olafsson" userId="35673f1e-1533-427a-a84f-da77feac3cd7" providerId="ADAL" clId="{0DB71940-B199-014B-9A59-0C1F92844DCC}" dt="2023-05-10T13:16:22.456" v="151"/>
          <ac:picMkLst>
            <pc:docMk/>
            <pc:sldMk cId="1065468038" sldId="2146845789"/>
            <ac:picMk id="31" creationId="{D60044C6-94D3-121C-6D62-9A52003B50D9}"/>
          </ac:picMkLst>
        </pc:picChg>
      </pc:sldChg>
      <pc:sldChg chg="modSp mod">
        <pc:chgData name="Hordur Olafsson" userId="35673f1e-1533-427a-a84f-da77feac3cd7" providerId="ADAL" clId="{0DB71940-B199-014B-9A59-0C1F92844DCC}" dt="2023-05-10T13:17:39.725" v="156" actId="1076"/>
        <pc:sldMkLst>
          <pc:docMk/>
          <pc:sldMk cId="2497080732" sldId="2146845802"/>
        </pc:sldMkLst>
        <pc:spChg chg="mod">
          <ac:chgData name="Hordur Olafsson" userId="35673f1e-1533-427a-a84f-da77feac3cd7" providerId="ADAL" clId="{0DB71940-B199-014B-9A59-0C1F92844DCC}" dt="2023-05-10T13:17:30.987" v="154" actId="14826"/>
          <ac:spMkLst>
            <pc:docMk/>
            <pc:sldMk cId="2497080732" sldId="2146845802"/>
            <ac:spMk id="36" creationId="{90F835E1-0904-1307-35BF-D6519ECD64A8}"/>
          </ac:spMkLst>
        </pc:spChg>
        <pc:grpChg chg="mod">
          <ac:chgData name="Hordur Olafsson" userId="35673f1e-1533-427a-a84f-da77feac3cd7" providerId="ADAL" clId="{0DB71940-B199-014B-9A59-0C1F92844DCC}" dt="2023-05-10T13:17:30.987" v="154" actId="14826"/>
          <ac:grpSpMkLst>
            <pc:docMk/>
            <pc:sldMk cId="2497080732" sldId="2146845802"/>
            <ac:grpSpMk id="56" creationId="{A8A6C51A-33A7-2A61-C880-3768EEB08F0B}"/>
          </ac:grpSpMkLst>
        </pc:grpChg>
        <pc:picChg chg="mod">
          <ac:chgData name="Hordur Olafsson" userId="35673f1e-1533-427a-a84f-da77feac3cd7" providerId="ADAL" clId="{0DB71940-B199-014B-9A59-0C1F92844DCC}" dt="2023-05-10T13:17:39.725" v="156" actId="1076"/>
          <ac:picMkLst>
            <pc:docMk/>
            <pc:sldMk cId="2497080732" sldId="2146845802"/>
            <ac:picMk id="37" creationId="{8AD7E912-176F-C699-E5B7-3E71C7820BFB}"/>
          </ac:picMkLst>
        </pc:picChg>
      </pc:sldChg>
      <pc:sldChg chg="modSp add del mod">
        <pc:chgData name="Hordur Olafsson" userId="35673f1e-1533-427a-a84f-da77feac3cd7" providerId="ADAL" clId="{0DB71940-B199-014B-9A59-0C1F92844DCC}" dt="2023-05-10T13:19:34.306" v="211" actId="20577"/>
        <pc:sldMkLst>
          <pc:docMk/>
          <pc:sldMk cId="364034780" sldId="2146845813"/>
        </pc:sldMkLst>
        <pc:spChg chg="mod">
          <ac:chgData name="Hordur Olafsson" userId="35673f1e-1533-427a-a84f-da77feac3cd7" providerId="ADAL" clId="{0DB71940-B199-014B-9A59-0C1F92844DCC}" dt="2023-05-10T13:19:34.306" v="211" actId="20577"/>
          <ac:spMkLst>
            <pc:docMk/>
            <pc:sldMk cId="364034780" sldId="2146845813"/>
            <ac:spMk id="2" creationId="{DC048C12-AF4E-59DE-2086-14E86A2EA711}"/>
          </ac:spMkLst>
        </pc:spChg>
      </pc:sldChg>
      <pc:sldMasterChg chg="del delSldLayout">
        <pc:chgData name="Hordur Olafsson" userId="35673f1e-1533-427a-a84f-da77feac3cd7" providerId="ADAL" clId="{0DB71940-B199-014B-9A59-0C1F92844DCC}" dt="2023-05-10T13:19:53.823" v="231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0DB71940-B199-014B-9A59-0C1F92844DCC}" dt="2023-05-10T13:19:53.823" v="230" actId="2696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Hordur Olafsson" userId="35673f1e-1533-427a-a84f-da77feac3cd7" providerId="ADAL" clId="{0DB71940-B199-014B-9A59-0C1F92844DCC}" dt="2023-05-10T13:19:53.808" v="228" actId="2696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Hordur Olafsson" userId="35673f1e-1533-427a-a84f-da77feac3cd7" providerId="ADAL" clId="{0DB71940-B199-014B-9A59-0C1F92844DCC}" dt="2023-05-10T13:19:53.807" v="225" actId="2696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Hordur Olafsson" userId="35673f1e-1533-427a-a84f-da77feac3cd7" providerId="ADAL" clId="{0DB71940-B199-014B-9A59-0C1F92844DCC}" dt="2023-05-10T13:19:53.807" v="226" actId="2696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Hordur Olafsson" userId="35673f1e-1533-427a-a84f-da77feac3cd7" providerId="ADAL" clId="{0DB71940-B199-014B-9A59-0C1F92844DCC}" dt="2023-05-10T13:19:53.808" v="227" actId="2696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Hordur Olafsson" userId="35673f1e-1533-427a-a84f-da77feac3cd7" providerId="ADAL" clId="{0DB71940-B199-014B-9A59-0C1F92844DCC}" dt="2023-05-10T13:19:53.809" v="229" actId="2696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addSldLayout delSldLayout">
        <pc:chgData name="Hordur Olafsson" userId="35673f1e-1533-427a-a84f-da77feac3cd7" providerId="ADAL" clId="{0DB71940-B199-014B-9A59-0C1F92844DCC}" dt="2023-05-10T13:23:06.517" v="329" actId="2696"/>
        <pc:sldMasterMkLst>
          <pc:docMk/>
          <pc:sldMasterMk cId="517126417" sldId="2147483681"/>
        </pc:sldMasterMkLst>
        <pc:sldLayoutChg chg="del">
          <pc:chgData name="Hordur Olafsson" userId="35673f1e-1533-427a-a84f-da77feac3cd7" providerId="ADAL" clId="{0DB71940-B199-014B-9A59-0C1F92844DCC}" dt="2023-05-10T13:19:54.350" v="233" actId="2696"/>
          <pc:sldLayoutMkLst>
            <pc:docMk/>
            <pc:sldMasterMk cId="517126417" sldId="2147483681"/>
            <pc:sldLayoutMk cId="2544751888" sldId="2147483900"/>
          </pc:sldLayoutMkLst>
        </pc:sldLayoutChg>
        <pc:sldLayoutChg chg="add del">
          <pc:chgData name="Hordur Olafsson" userId="35673f1e-1533-427a-a84f-da77feac3cd7" providerId="ADAL" clId="{0DB71940-B199-014B-9A59-0C1F92844DCC}" dt="2023-05-10T13:23:06.517" v="329" actId="2696"/>
          <pc:sldLayoutMkLst>
            <pc:docMk/>
            <pc:sldMasterMk cId="517126417" sldId="2147483681"/>
            <pc:sldLayoutMk cId="243504492" sldId="2147483901"/>
          </pc:sldLayoutMkLst>
        </pc:sldLayoutChg>
      </pc:sldMasterChg>
      <pc:sldMasterChg chg="delSldLayout">
        <pc:chgData name="Hordur Olafsson" userId="35673f1e-1533-427a-a84f-da77feac3cd7" providerId="ADAL" clId="{0DB71940-B199-014B-9A59-0C1F92844DCC}" dt="2023-05-10T13:19:37.293" v="213" actId="2696"/>
        <pc:sldMasterMkLst>
          <pc:docMk/>
          <pc:sldMasterMk cId="482558460" sldId="2147483762"/>
        </pc:sldMasterMkLst>
        <pc:sldLayoutChg chg="del">
          <pc:chgData name="Hordur Olafsson" userId="35673f1e-1533-427a-a84f-da77feac3cd7" providerId="ADAL" clId="{0DB71940-B199-014B-9A59-0C1F92844DCC}" dt="2023-05-10T13:19:37.293" v="213" actId="2696"/>
          <pc:sldLayoutMkLst>
            <pc:docMk/>
            <pc:sldMasterMk cId="482558460" sldId="2147483762"/>
            <pc:sldLayoutMk cId="12245214" sldId="2147483902"/>
          </pc:sldLayoutMkLst>
        </pc:sldLayoutChg>
      </pc:sldMasterChg>
    </pc:docChg>
  </pc:docChgLst>
  <pc:docChgLst>
    <pc:chgData name="Petur Þ. Sigurdsson" userId="b51620a9-a6bc-43cc-8d20-2596b195e64d" providerId="ADAL" clId="{FF81AD2E-1BED-4B14-A853-21DC033270E2}"/>
    <pc:docChg chg="custSel modSld">
      <pc:chgData name="Petur Þ. Sigurdsson" userId="b51620a9-a6bc-43cc-8d20-2596b195e64d" providerId="ADAL" clId="{FF81AD2E-1BED-4B14-A853-21DC033270E2}" dt="2023-05-05T10:04:09.617" v="181" actId="20577"/>
      <pc:docMkLst>
        <pc:docMk/>
      </pc:docMkLst>
      <pc:sldChg chg="addSp delSp modSp mod">
        <pc:chgData name="Petur Þ. Sigurdsson" userId="b51620a9-a6bc-43cc-8d20-2596b195e64d" providerId="ADAL" clId="{FF81AD2E-1BED-4B14-A853-21DC033270E2}" dt="2023-05-04T18:59:40.496" v="66" actId="20577"/>
        <pc:sldMkLst>
          <pc:docMk/>
          <pc:sldMk cId="3843377428" sldId="282"/>
        </pc:sldMkLst>
        <pc:spChg chg="add mod">
          <ac:chgData name="Petur Þ. Sigurdsson" userId="b51620a9-a6bc-43cc-8d20-2596b195e64d" providerId="ADAL" clId="{FF81AD2E-1BED-4B14-A853-21DC033270E2}" dt="2023-05-04T18:59:17.360" v="28" actId="20577"/>
          <ac:spMkLst>
            <pc:docMk/>
            <pc:sldMk cId="3843377428" sldId="282"/>
            <ac:spMk id="4" creationId="{C01078AC-179D-7A3D-C574-6FB1174F3512}"/>
          </ac:spMkLst>
        </pc:spChg>
        <pc:spChg chg="add mod">
          <ac:chgData name="Petur Þ. Sigurdsson" userId="b51620a9-a6bc-43cc-8d20-2596b195e64d" providerId="ADAL" clId="{FF81AD2E-1BED-4B14-A853-21DC033270E2}" dt="2023-05-04T18:59:40.496" v="66" actId="20577"/>
          <ac:spMkLst>
            <pc:docMk/>
            <pc:sldMk cId="3843377428" sldId="282"/>
            <ac:spMk id="5" creationId="{147045EB-5923-D043-8F54-2DF0C3B4A08D}"/>
          </ac:spMkLst>
        </pc:spChg>
        <pc:spChg chg="del">
          <ac:chgData name="Petur Þ. Sigurdsson" userId="b51620a9-a6bc-43cc-8d20-2596b195e64d" providerId="ADAL" clId="{FF81AD2E-1BED-4B14-A853-21DC033270E2}" dt="2023-05-04T18:58:55.077" v="0" actId="478"/>
          <ac:spMkLst>
            <pc:docMk/>
            <pc:sldMk cId="3843377428" sldId="282"/>
            <ac:spMk id="6" creationId="{3B8819DD-21A5-9824-EBF0-CF4C4E2E8A97}"/>
          </ac:spMkLst>
        </pc:spChg>
        <pc:spChg chg="del">
          <ac:chgData name="Petur Þ. Sigurdsson" userId="b51620a9-a6bc-43cc-8d20-2596b195e64d" providerId="ADAL" clId="{FF81AD2E-1BED-4B14-A853-21DC033270E2}" dt="2023-05-04T18:58:55.077" v="0" actId="478"/>
          <ac:spMkLst>
            <pc:docMk/>
            <pc:sldMk cId="3843377428" sldId="282"/>
            <ac:spMk id="7" creationId="{51364A30-F1F4-B185-63BF-A793A0E5EB00}"/>
          </ac:spMkLst>
        </pc:spChg>
        <pc:spChg chg="add mod">
          <ac:chgData name="Petur Þ. Sigurdsson" userId="b51620a9-a6bc-43cc-8d20-2596b195e64d" providerId="ADAL" clId="{FF81AD2E-1BED-4B14-A853-21DC033270E2}" dt="2023-05-04T18:58:55.512" v="1"/>
          <ac:spMkLst>
            <pc:docMk/>
            <pc:sldMk cId="3843377428" sldId="282"/>
            <ac:spMk id="8" creationId="{B358E319-C88F-5209-024A-3BD45ACCF03B}"/>
          </ac:spMkLst>
        </pc:spChg>
        <pc:spChg chg="add mod">
          <ac:chgData name="Petur Þ. Sigurdsson" userId="b51620a9-a6bc-43cc-8d20-2596b195e64d" providerId="ADAL" clId="{FF81AD2E-1BED-4B14-A853-21DC033270E2}" dt="2023-05-04T18:58:55.512" v="1"/>
          <ac:spMkLst>
            <pc:docMk/>
            <pc:sldMk cId="3843377428" sldId="282"/>
            <ac:spMk id="9" creationId="{1997565D-CB00-752A-F1D4-EB684F6DC37C}"/>
          </ac:spMkLst>
        </pc:spChg>
      </pc:sldChg>
      <pc:sldChg chg="mod modShow">
        <pc:chgData name="Petur Þ. Sigurdsson" userId="b51620a9-a6bc-43cc-8d20-2596b195e64d" providerId="ADAL" clId="{FF81AD2E-1BED-4B14-A853-21DC033270E2}" dt="2023-05-04T19:29:18.933" v="67" actId="729"/>
        <pc:sldMkLst>
          <pc:docMk/>
          <pc:sldMk cId="3799937998" sldId="2146845779"/>
        </pc:sldMkLst>
      </pc:sldChg>
      <pc:sldChg chg="modSp mod modNotesTx">
        <pc:chgData name="Petur Þ. Sigurdsson" userId="b51620a9-a6bc-43cc-8d20-2596b195e64d" providerId="ADAL" clId="{FF81AD2E-1BED-4B14-A853-21DC033270E2}" dt="2023-05-05T10:04:09.617" v="181" actId="20577"/>
        <pc:sldMkLst>
          <pc:docMk/>
          <pc:sldMk cId="273894786" sldId="2146845781"/>
        </pc:sldMkLst>
        <pc:spChg chg="mod">
          <ac:chgData name="Petur Þ. Sigurdsson" userId="b51620a9-a6bc-43cc-8d20-2596b195e64d" providerId="ADAL" clId="{FF81AD2E-1BED-4B14-A853-21DC033270E2}" dt="2023-05-04T19:29:53.962" v="106" actId="20577"/>
          <ac:spMkLst>
            <pc:docMk/>
            <pc:sldMk cId="273894786" sldId="2146845781"/>
            <ac:spMk id="4" creationId="{8A186D39-32F5-26CE-8B38-C62EA23A76BA}"/>
          </ac:spMkLst>
        </pc:spChg>
      </pc:sldChg>
      <pc:sldChg chg="mod modShow">
        <pc:chgData name="Petur Þ. Sigurdsson" userId="b51620a9-a6bc-43cc-8d20-2596b195e64d" providerId="ADAL" clId="{FF81AD2E-1BED-4B14-A853-21DC033270E2}" dt="2023-05-04T19:30:23.861" v="108" actId="729"/>
        <pc:sldMkLst>
          <pc:docMk/>
          <pc:sldMk cId="910250179" sldId="2146845782"/>
        </pc:sldMkLst>
      </pc:sldChg>
      <pc:sldChg chg="mod modShow">
        <pc:chgData name="Petur Þ. Sigurdsson" userId="b51620a9-a6bc-43cc-8d20-2596b195e64d" providerId="ADAL" clId="{FF81AD2E-1BED-4B14-A853-21DC033270E2}" dt="2023-05-04T19:29:21.184" v="68" actId="729"/>
        <pc:sldMkLst>
          <pc:docMk/>
          <pc:sldMk cId="3503826942" sldId="2146845804"/>
        </pc:sldMkLst>
      </pc:sldChg>
      <pc:sldChg chg="mod modShow">
        <pc:chgData name="Petur Þ. Sigurdsson" userId="b51620a9-a6bc-43cc-8d20-2596b195e64d" providerId="ADAL" clId="{FF81AD2E-1BED-4B14-A853-21DC033270E2}" dt="2023-05-04T19:30:01.457" v="107" actId="729"/>
        <pc:sldMkLst>
          <pc:docMk/>
          <pc:sldMk cId="199595411" sldId="21468458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118108362793"/>
          <c:y val="0.16188524590163936"/>
          <c:w val="0.6696145048250125"/>
          <c:h val="0.595638045244344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Deals</c:v>
                </c:pt>
              </c:strCache>
            </c:strRef>
          </c:tx>
          <c:spPr>
            <a:solidFill>
              <a:srgbClr val="361D5C"/>
            </a:solidFill>
            <a:ln>
              <a:noFill/>
            </a:ln>
            <a:effectLst>
              <a:outerShdw blurRad="127000" dist="50800" dir="5400000" algn="t" rotWithShape="0">
                <a:prstClr val="black">
                  <a:alpha val="30000"/>
                </a:prstClr>
              </a:outerShdw>
            </a:effectLst>
          </c:spPr>
          <c:dPt>
            <c:idx val="0"/>
            <c:bubble3D val="0"/>
            <c:spPr>
              <a:solidFill>
                <a:srgbClr val="70BCE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7C-754D-B8A4-301550DCA7BD}"/>
              </c:ext>
            </c:extLst>
          </c:dPt>
          <c:dPt>
            <c:idx val="1"/>
            <c:bubble3D val="0"/>
            <c:spPr>
              <a:solidFill>
                <a:srgbClr val="29B4A9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7C-754D-B8A4-301550DCA7BD}"/>
              </c:ext>
            </c:extLst>
          </c:dPt>
          <c:dPt>
            <c:idx val="2"/>
            <c:bubble3D val="0"/>
            <c:spPr>
              <a:solidFill>
                <a:srgbClr val="94326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7C-754D-B8A4-301550DCA7BD}"/>
              </c:ext>
            </c:extLst>
          </c:dPt>
          <c:dPt>
            <c:idx val="3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87C-754D-B8A4-301550DCA7BD}"/>
              </c:ext>
            </c:extLst>
          </c:dPt>
          <c:dPt>
            <c:idx val="4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87C-754D-B8A4-301550DCA7BD}"/>
              </c:ext>
            </c:extLst>
          </c:dPt>
          <c:dPt>
            <c:idx val="5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87C-754D-B8A4-301550DCA7BD}"/>
              </c:ext>
            </c:extLst>
          </c:dPt>
          <c:dLbls>
            <c:dLbl>
              <c:idx val="0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E87C-754D-B8A4-301550DCA7BD}"/>
                </c:ext>
              </c:extLst>
            </c:dLbl>
            <c:dLbl>
              <c:idx val="1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E87C-754D-B8A4-301550DCA7BD}"/>
                </c:ext>
              </c:extLst>
            </c:dLbl>
            <c:dLbl>
              <c:idx val="2"/>
              <c:layout>
                <c:manualLayout>
                  <c:x val="1.2795603389094462E-2"/>
                  <c:y val="-9.979058331268822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18077819732014"/>
                      <c:h val="0.10062380183649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87C-754D-B8A4-301550DCA7BD}"/>
                </c:ext>
              </c:extLst>
            </c:dLbl>
            <c:numFmt formatCode="0%" sourceLinked="0"/>
            <c:spPr>
              <a:noFill/>
              <a:ln w="2534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HQ</c:v>
                </c:pt>
                <c:pt idx="1">
                  <c:v>Stores - Restaurants</c:v>
                </c:pt>
                <c:pt idx="2">
                  <c:v>Customer Service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33.333300000000001</c:v>
                </c:pt>
                <c:pt idx="1">
                  <c:v>33.333300000000001</c:v>
                </c:pt>
                <c:pt idx="2">
                  <c:v>33.333300000000001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7C-754D-B8A4-301550DCA7B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 w="25340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0.74003</cdr:x>
      <cdr:y>0.73658</cdr:y>
    </cdr:from>
    <cdr:to>
      <cdr:x>0.81381</cdr:x>
      <cdr:y>0.80521</cdr:y>
    </cdr:to>
    <cdr:pic>
      <cdr:nvPicPr>
        <cdr:cNvPr id="3" name="Graphic 2">
          <a:extLst xmlns:a="http://schemas.openxmlformats.org/drawingml/2006/main">
            <a:ext uri="{FF2B5EF4-FFF2-40B4-BE49-F238E27FC236}">
              <a16:creationId xmlns:a16="http://schemas.microsoft.com/office/drawing/2014/main" id="{61AC8283-3885-C79F-288C-FA8E28626F2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91367" y="3736501"/>
          <a:ext cx="348114" cy="34811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842D4-1862-412C-8DD4-75BC70DC607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786C4-12BE-4E1B-8A0D-6D2F6C86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0D2D4-DC85-4FED-99F9-6560CC0A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42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8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59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8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7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9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4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F36F0-7F5A-4B66-BCED-1267B908C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3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2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8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3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3.png"/><Relationship Id="rId4" Type="http://schemas.openxmlformats.org/officeDocument/2006/relationships/image" Target="../media/image24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4.sv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24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4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7.png"/><Relationship Id="rId4" Type="http://schemas.openxmlformats.org/officeDocument/2006/relationships/image" Target="../media/image24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4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4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69171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5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63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87284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66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391170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0147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272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104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58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003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487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82302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890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486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20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60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96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40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16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18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90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30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29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5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76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1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359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85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230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16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94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45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07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07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4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0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72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379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06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88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6548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71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40441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30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20799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9725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825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21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8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79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00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54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1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106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26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288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9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66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68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808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17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433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47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26725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43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2982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013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85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3198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50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26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02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65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73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3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03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0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94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12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67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48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73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86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32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89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82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94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23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324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565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50108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333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04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4381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64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73075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92421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98793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93324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583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4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63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77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81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6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60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3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5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7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69363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9048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6272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39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9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580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74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96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239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18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5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06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253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5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7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1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856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62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1809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48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601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44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175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89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0856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539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26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7169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00606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60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597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29.xml"/><Relationship Id="rId16" Type="http://schemas.openxmlformats.org/officeDocument/2006/relationships/theme" Target="../theme/theme1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9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image" Target="../media/image48.sv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0.xml"/><Relationship Id="rId16" Type="http://schemas.openxmlformats.org/officeDocument/2006/relationships/theme" Target="../theme/theme1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7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3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image" Target="../media/image8.svg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image" Target="../media/image22.emf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8.png"/><Relationship Id="rId7" Type="http://schemas.openxmlformats.org/officeDocument/2006/relationships/image" Target="../media/image87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4.png"/><Relationship Id="rId11" Type="http://schemas.openxmlformats.org/officeDocument/2006/relationships/image" Target="../media/image118.png"/><Relationship Id="rId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openxmlformats.org/officeDocument/2006/relationships/image" Target="../media/image89.svg"/><Relationship Id="rId9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79.svg"/><Relationship Id="rId1" Type="http://schemas.openxmlformats.org/officeDocument/2006/relationships/tags" Target="../tags/tag1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chart" Target="../charts/chart1.xml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3.svg"/><Relationship Id="rId11" Type="http://schemas.openxmlformats.org/officeDocument/2006/relationships/image" Target="../media/image10.svg"/><Relationship Id="rId5" Type="http://schemas.openxmlformats.org/officeDocument/2006/relationships/image" Target="../media/image82.png"/><Relationship Id="rId10" Type="http://schemas.openxmlformats.org/officeDocument/2006/relationships/image" Target="../media/image9.png"/><Relationship Id="rId4" Type="http://schemas.openxmlformats.org/officeDocument/2006/relationships/image" Target="../media/image81.svg"/><Relationship Id="rId9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9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2.wdp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9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2.wdp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2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3.svg"/><Relationship Id="rId11" Type="http://schemas.openxmlformats.org/officeDocument/2006/relationships/image" Target="../media/image94.png"/><Relationship Id="rId5" Type="http://schemas.openxmlformats.org/officeDocument/2006/relationships/image" Target="../media/image82.png"/><Relationship Id="rId15" Type="http://schemas.openxmlformats.org/officeDocument/2006/relationships/image" Target="../media/image89.svg"/><Relationship Id="rId10" Type="http://schemas.openxmlformats.org/officeDocument/2006/relationships/image" Target="../media/image93.png"/><Relationship Id="rId4" Type="http://schemas.openxmlformats.org/officeDocument/2006/relationships/image" Target="../media/image81.svg"/><Relationship Id="rId9" Type="http://schemas.openxmlformats.org/officeDocument/2006/relationships/image" Target="../media/image92.png"/><Relationship Id="rId1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9.sv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95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 sz="4000" dirty="0"/>
              <a:t>eCommerce for LS Central</a:t>
            </a:r>
          </a:p>
          <a:p>
            <a:r>
              <a:rPr lang="en-IS" sz="4000" b="0" dirty="0">
                <a:solidFill>
                  <a:srgbClr val="928BE9"/>
                </a:solidFill>
                <a:latin typeface="Segoe UI"/>
                <a:cs typeface="Segoe UI"/>
              </a:rPr>
              <a:t>Part I</a:t>
            </a:r>
            <a:endParaRPr lang="en-IS" sz="4000" b="0" dirty="0">
              <a:solidFill>
                <a:srgbClr val="928BE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5280013"/>
            <a:ext cx="6679097" cy="702365"/>
          </a:xfrm>
        </p:spPr>
        <p:txBody>
          <a:bodyPr/>
          <a:lstStyle/>
          <a:p>
            <a:r>
              <a:rPr lang="en-IS" sz="3200" dirty="0">
                <a:solidFill>
                  <a:schemeClr val="bg1"/>
                </a:solidFill>
              </a:rPr>
              <a:t>Petur Thor Sigurdsson</a:t>
            </a:r>
          </a:p>
          <a:p>
            <a:r>
              <a:rPr lang="en-IS" sz="2800" b="0" dirty="0"/>
              <a:t>Product Director</a:t>
            </a:r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Take-away, dine-in &amp; QR code ordering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Menu setup in LS Central</a:t>
            </a:r>
          </a:p>
          <a:p>
            <a:pPr marL="571500" lvl="1" indent="-342900"/>
            <a:r>
              <a:rPr lang="en-US" sz="1800" dirty="0"/>
              <a:t>Items (Images, longer descriptions)</a:t>
            </a:r>
          </a:p>
          <a:p>
            <a:pPr marL="571500" lvl="1" indent="-342900"/>
            <a:r>
              <a:rPr lang="en-US" sz="1800" dirty="0"/>
              <a:t>Deals, with price change support</a:t>
            </a:r>
          </a:p>
          <a:p>
            <a:pPr marL="571500" lvl="1" indent="-342900"/>
            <a:r>
              <a:rPr lang="en-US" sz="1800" dirty="0"/>
              <a:t>Modifiers</a:t>
            </a:r>
          </a:p>
          <a:p>
            <a:pPr marL="571500" lvl="1" indent="-342900"/>
            <a:r>
              <a:rPr lang="en-US" sz="1800" dirty="0"/>
              <a:t>Ingredients and allergens</a:t>
            </a:r>
          </a:p>
          <a:p>
            <a:pPr marL="571500" lvl="1" indent="-342900"/>
            <a:endParaRPr lang="en-US" sz="100" dirty="0"/>
          </a:p>
          <a:p>
            <a:pPr marL="0" indent="0">
              <a:buNone/>
            </a:pPr>
            <a:r>
              <a:rPr lang="en-US" sz="2000" dirty="0"/>
              <a:t>Basket calculation via LS Central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Customers are member contacts in LS Central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000" dirty="0"/>
              <a:t>Orders instantly posted to LS Central and routed to the KDS</a:t>
            </a:r>
          </a:p>
          <a:p>
            <a:pPr indent="0"/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r="14061"/>
          <a:stretch/>
        </p:blipFill>
        <p:spPr>
          <a:xfrm>
            <a:off x="111125" y="0"/>
            <a:ext cx="4762500" cy="6858000"/>
          </a:xfrm>
        </p:spPr>
      </p:pic>
    </p:spTree>
    <p:extLst>
      <p:ext uri="{BB962C8B-B14F-4D97-AF65-F5344CB8AC3E}">
        <p14:creationId xmlns:p14="http://schemas.microsoft.com/office/powerpoint/2010/main" val="27389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49" descr="&quot; &quot;">
            <a:extLst>
              <a:ext uri="{FF2B5EF4-FFF2-40B4-BE49-F238E27FC236}">
                <a16:creationId xmlns:a16="http://schemas.microsoft.com/office/drawing/2014/main" id="{6D6D7B2C-739E-A725-66AC-350F985A5060}"/>
              </a:ext>
            </a:extLst>
          </p:cNvPr>
          <p:cNvSpPr/>
          <p:nvPr/>
        </p:nvSpPr>
        <p:spPr bwMode="auto">
          <a:xfrm rot="10800000" flipH="1">
            <a:off x="6598570" y="1363166"/>
            <a:ext cx="624476" cy="422867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53B35-D107-976A-612E-F3FF80E01A23}"/>
              </a:ext>
            </a:extLst>
          </p:cNvPr>
          <p:cNvGrpSpPr/>
          <p:nvPr/>
        </p:nvGrpSpPr>
        <p:grpSpPr>
          <a:xfrm>
            <a:off x="6882575" y="5224560"/>
            <a:ext cx="617937" cy="691321"/>
            <a:chOff x="6882575" y="5224560"/>
            <a:chExt cx="617937" cy="691321"/>
          </a:xfrm>
        </p:grpSpPr>
        <p:sp>
          <p:nvSpPr>
            <p:cNvPr id="6" name="Hexagon 5" descr="&quot; &quot;">
              <a:extLst>
                <a:ext uri="{FF2B5EF4-FFF2-40B4-BE49-F238E27FC236}">
                  <a16:creationId xmlns:a16="http://schemas.microsoft.com/office/drawing/2014/main" id="{9B74A639-9235-6243-5451-AABB58606C47}"/>
                </a:ext>
              </a:extLst>
            </p:cNvPr>
            <p:cNvSpPr/>
            <p:nvPr/>
          </p:nvSpPr>
          <p:spPr>
            <a:xfrm rot="5400000">
              <a:off x="6845883" y="5261252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A02383-A5BA-B35D-C2FA-2681AA95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923" y="5444033"/>
              <a:ext cx="273405" cy="2523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05582-E211-9C3E-2CD0-657F3BEA1076}"/>
              </a:ext>
            </a:extLst>
          </p:cNvPr>
          <p:cNvGrpSpPr/>
          <p:nvPr/>
        </p:nvGrpSpPr>
        <p:grpSpPr>
          <a:xfrm>
            <a:off x="6918087" y="1028804"/>
            <a:ext cx="617937" cy="691321"/>
            <a:chOff x="6918087" y="1028804"/>
            <a:chExt cx="617937" cy="691321"/>
          </a:xfrm>
        </p:grpSpPr>
        <p:sp>
          <p:nvSpPr>
            <p:cNvPr id="9" name="Hexagon 8" descr="&quot; &quot;">
              <a:extLst>
                <a:ext uri="{FF2B5EF4-FFF2-40B4-BE49-F238E27FC236}">
                  <a16:creationId xmlns:a16="http://schemas.microsoft.com/office/drawing/2014/main" id="{1062CB85-F6E0-07C8-8C47-97E446FFA08F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0C19C3-B8F5-F84C-09FF-543233E51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CEE91-50C4-F062-9A1D-CEF1239BDB29}"/>
              </a:ext>
            </a:extLst>
          </p:cNvPr>
          <p:cNvGrpSpPr/>
          <p:nvPr/>
        </p:nvGrpSpPr>
        <p:grpSpPr>
          <a:xfrm>
            <a:off x="6426304" y="4175621"/>
            <a:ext cx="617937" cy="691321"/>
            <a:chOff x="6426304" y="4175621"/>
            <a:chExt cx="617937" cy="691321"/>
          </a:xfrm>
        </p:grpSpPr>
        <p:sp>
          <p:nvSpPr>
            <p:cNvPr id="12" name="Hexagon 11" descr="&quot; &quot;">
              <a:extLst>
                <a:ext uri="{FF2B5EF4-FFF2-40B4-BE49-F238E27FC236}">
                  <a16:creationId xmlns:a16="http://schemas.microsoft.com/office/drawing/2014/main" id="{4E0D5AE5-31EF-9D05-96B4-ABF1491B86CC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8BAFFA-16FE-C5D4-5845-0F1A35BC4AF5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09C16B7-A017-2DBE-EEEF-F72733E31355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21" name="Freeform 5">
                  <a:extLst>
                    <a:ext uri="{FF2B5EF4-FFF2-40B4-BE49-F238E27FC236}">
                      <a16:creationId xmlns:a16="http://schemas.microsoft.com/office/drawing/2014/main" id="{DF1F3377-905D-DC6E-10B7-F03184285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5560F167-5B38-2441-416F-FB326A795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2C3FAE80-3650-8BD4-E2F0-C178FD8C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8">
                  <a:extLst>
                    <a:ext uri="{FF2B5EF4-FFF2-40B4-BE49-F238E27FC236}">
                      <a16:creationId xmlns:a16="http://schemas.microsoft.com/office/drawing/2014/main" id="{99D434CA-AA63-2A67-B17F-CB3AC1B701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BA430590-3B7E-DA8E-4CA4-955896C83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F227CF5-2CF3-2441-6E08-8B09BC47B6B9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56CC5CEB-0E19-B968-A764-0E07B7862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1906E48-6E83-8F3F-F563-7FC3FB43F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0624D0FF-70A7-EE1E-6763-4304FB82B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99D1184-F7BE-1C16-CC64-5DE65BF1ECB0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DE22D8-0D39-85E0-B8C3-74936F13F8DE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53456C-4A5C-B267-47C7-77841334C926}"/>
              </a:ext>
            </a:extLst>
          </p:cNvPr>
          <p:cNvGrpSpPr/>
          <p:nvPr/>
        </p:nvGrpSpPr>
        <p:grpSpPr>
          <a:xfrm>
            <a:off x="6453206" y="2077743"/>
            <a:ext cx="617937" cy="691321"/>
            <a:chOff x="6453206" y="2077743"/>
            <a:chExt cx="617937" cy="691321"/>
          </a:xfrm>
        </p:grpSpPr>
        <p:sp>
          <p:nvSpPr>
            <p:cNvPr id="27" name="Hexagon 26" descr="&quot; &quot;">
              <a:extLst>
                <a:ext uri="{FF2B5EF4-FFF2-40B4-BE49-F238E27FC236}">
                  <a16:creationId xmlns:a16="http://schemas.microsoft.com/office/drawing/2014/main" id="{9A95B49E-49AE-D711-F797-5C609F5A8DED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1D493D-DC47-A9FA-BAE3-20DF343E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BFE53C-5936-42B6-AFEE-B03BCEB792AC}"/>
              </a:ext>
            </a:extLst>
          </p:cNvPr>
          <p:cNvGrpSpPr/>
          <p:nvPr/>
        </p:nvGrpSpPr>
        <p:grpSpPr>
          <a:xfrm>
            <a:off x="6301646" y="3126682"/>
            <a:ext cx="617937" cy="691321"/>
            <a:chOff x="6301646" y="3126682"/>
            <a:chExt cx="617937" cy="691321"/>
          </a:xfrm>
        </p:grpSpPr>
        <p:sp>
          <p:nvSpPr>
            <p:cNvPr id="30" name="Hexagon 29" descr="&quot; &quot;">
              <a:extLst>
                <a:ext uri="{FF2B5EF4-FFF2-40B4-BE49-F238E27FC236}">
                  <a16:creationId xmlns:a16="http://schemas.microsoft.com/office/drawing/2014/main" id="{803A138B-5004-AD54-D23E-5BAF68EB359C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612C01-FD42-EA73-3A4B-84D6CF441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DBD98B-9465-434F-3584-CF5C9DFB99FE}"/>
              </a:ext>
            </a:extLst>
          </p:cNvPr>
          <p:cNvSpPr txBox="1"/>
          <p:nvPr/>
        </p:nvSpPr>
        <p:spPr>
          <a:xfrm flipH="1">
            <a:off x="7536024" y="4364127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Cloud hosted by Shopify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D5310-6E38-54D2-21D8-FAF18987CB9E}"/>
              </a:ext>
            </a:extLst>
          </p:cNvPr>
          <p:cNvSpPr txBox="1"/>
          <p:nvPr/>
        </p:nvSpPr>
        <p:spPr>
          <a:xfrm flipH="1">
            <a:off x="7536024" y="2168452"/>
            <a:ext cx="24925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Non unified commerce approach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B722C4-A569-DC03-7FB1-626048BC78CC}"/>
              </a:ext>
            </a:extLst>
          </p:cNvPr>
          <p:cNvSpPr txBox="1"/>
          <p:nvPr/>
        </p:nvSpPr>
        <p:spPr>
          <a:xfrm flipH="1">
            <a:off x="7924112" y="1125165"/>
            <a:ext cx="3004808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 of the world’s leading eCommerce platforms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573AFD-4037-BE74-C748-84A220579B67}"/>
              </a:ext>
            </a:extLst>
          </p:cNvPr>
          <p:cNvSpPr txBox="1"/>
          <p:nvPr/>
        </p:nvSpPr>
        <p:spPr>
          <a:xfrm flipH="1">
            <a:off x="7924112" y="5495748"/>
            <a:ext cx="3262443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Extendable by partners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09BBA4-AF88-CF9C-DB2D-B407DB9FFBFD}"/>
              </a:ext>
            </a:extLst>
          </p:cNvPr>
          <p:cNvSpPr txBox="1"/>
          <p:nvPr/>
        </p:nvSpPr>
        <p:spPr>
          <a:xfrm>
            <a:off x="7292989" y="3266639"/>
            <a:ext cx="25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Easier – Simpler - Faster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A6A009-0F46-8C1E-333B-1ED6508E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716" y="195693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5A5D4-B1A8-DF3C-E48E-C2AF20CA4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340420" cy="49611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Basic environment configuration: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Shopify API URL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API Key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LS Central Web Store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Tender type and shipping agent mapping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Various settings, etc.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Replication driven by </a:t>
            </a:r>
            <a:r>
              <a:rPr lang="en-US" sz="2000" b="1" i="1" dirty="0"/>
              <a:t>item distribution </a:t>
            </a:r>
            <a:r>
              <a:rPr lang="en-US" sz="2000" dirty="0"/>
              <a:t>and </a:t>
            </a:r>
            <a:r>
              <a:rPr lang="en-US" sz="2000" b="1" i="1" dirty="0"/>
              <a:t>scheduler jobs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03625C-C645-3A60-2404-AAE47153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Central -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5730D-736E-7E2E-3188-331FE923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1652898"/>
            <a:ext cx="6202950" cy="4145328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8F7F5-2CC5-65F7-E7D1-DB0F1840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38323-2CB6-42CA-82A2-D0F83DF19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049" y="1456306"/>
            <a:ext cx="4320610" cy="459612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Shopify or Shopify Plus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Choose the platform for your needs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The theme sets the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 with themes made for what you’re selling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Employ a digital agency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9492CE-D2B2-8994-2A71-4D7C828F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9" y="608020"/>
            <a:ext cx="6816055" cy="588637"/>
          </a:xfrm>
        </p:spPr>
        <p:txBody>
          <a:bodyPr/>
          <a:lstStyle/>
          <a:p>
            <a:r>
              <a:rPr lang="en-US" dirty="0"/>
              <a:t>Shopify Storefront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0232F-920D-AA71-D30B-93D3F80C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2D056-A7F9-343F-E5D3-CE810326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31" y="1561105"/>
            <a:ext cx="5973869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B5C44-804B-82E9-20B5-D8F3DB547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932" y="1561106"/>
            <a:ext cx="5973870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1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F2E8-4F86-F201-8137-995D2DE54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Full item replication: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Name, description, images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Attributes, categories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Inventory, prices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Periodic discounts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Full variant support</a:t>
            </a:r>
          </a:p>
          <a:p>
            <a:pPr marL="0" indent="0">
              <a:buNone/>
            </a:pPr>
            <a:r>
              <a:rPr lang="en-US" sz="2000" dirty="0"/>
              <a:t>Support for </a:t>
            </a:r>
            <a:r>
              <a:rPr lang="en-US" sz="2000" dirty="0" err="1"/>
              <a:t>metafields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ADC99-8294-E02A-A0AA-0FF1FA4F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BF7B-58F4-F249-D73A-AE584ED9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45" y="1480915"/>
            <a:ext cx="5284218" cy="4149090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676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346AB-3CD0-AE8D-DCFF-4912C823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448" y="1175530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Orders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C15AD-2171-0478-BB8C-837AA9CBA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5448" y="1930400"/>
            <a:ext cx="5594255" cy="52705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Orders from Shopify created as </a:t>
            </a:r>
            <a:r>
              <a:rPr lang="en-US" sz="2000" b="1" i="1" dirty="0"/>
              <a:t>Customer Orders </a:t>
            </a:r>
            <a:r>
              <a:rPr lang="en-US" sz="2000" dirty="0"/>
              <a:t>in LS Central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Support for shipping agents and amounts</a:t>
            </a:r>
          </a:p>
          <a:p>
            <a:pPr marL="0" indent="0">
              <a:buNone/>
            </a:pPr>
            <a:r>
              <a:rPr lang="en-US" sz="2000" dirty="0"/>
              <a:t>Support for tender mapping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Customers in Shopify created as </a:t>
            </a:r>
            <a:r>
              <a:rPr lang="en-US" sz="2000" b="1" i="1" dirty="0"/>
              <a:t>Member Contacts </a:t>
            </a:r>
            <a:r>
              <a:rPr lang="en-US" sz="2000" dirty="0"/>
              <a:t>in 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Batch pulling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With individual orders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3328E-501E-9B65-4AAE-A74921CC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4" y="1764167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03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Shopify Demo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1025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41146" y="5284604"/>
            <a:ext cx="1344466" cy="7816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25841" y="1337348"/>
            <a:ext cx="1575071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39EC67-0E6D-D8B2-04B2-E52443B76DD9}"/>
              </a:ext>
            </a:extLst>
          </p:cNvPr>
          <p:cNvGrpSpPr/>
          <p:nvPr/>
        </p:nvGrpSpPr>
        <p:grpSpPr>
          <a:xfrm>
            <a:off x="4132159" y="3893422"/>
            <a:ext cx="7293028" cy="2397397"/>
            <a:chOff x="0" y="240994"/>
            <a:chExt cx="6514023" cy="189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C0196E-AD0A-C583-209A-492C436DBD0C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A608C-8FD6-796C-4D65-733012387EE0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Shopify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Hospitality – Home delivery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returns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and Collect – Feature improvements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Attribute images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Abandoned baskets and shared wish lists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Added partner extensibility, further UI development &amp; multistore support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3DBD81-2B4B-42F1-735B-E16EE0D325F3}"/>
              </a:ext>
            </a:extLst>
          </p:cNvPr>
          <p:cNvGrpSpPr/>
          <p:nvPr/>
        </p:nvGrpSpPr>
        <p:grpSpPr>
          <a:xfrm>
            <a:off x="4457860" y="3672023"/>
            <a:ext cx="4559816" cy="442800"/>
            <a:chOff x="4457860" y="3524528"/>
            <a:chExt cx="4559816" cy="442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653283-AB86-75A7-9E10-28EAC6506A95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D3C0ED02-9DCD-0D86-D2E0-553856360EA3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Roadmap – H2 2023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0EB1C6-0CA3-7C63-7277-EEC0F57B0A82}"/>
              </a:ext>
            </a:extLst>
          </p:cNvPr>
          <p:cNvGrpSpPr/>
          <p:nvPr/>
        </p:nvGrpSpPr>
        <p:grpSpPr>
          <a:xfrm>
            <a:off x="4132159" y="1010820"/>
            <a:ext cx="7293028" cy="2397398"/>
            <a:chOff x="0" y="240994"/>
            <a:chExt cx="6514023" cy="1890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4781BB-07D5-8531-5511-ABD7399356E5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5108B8-3079-7B25-D87D-EE282DDB43C1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retail and hospitality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Item vendor sourcing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Multicurrency support for gift cards and loyalty points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gift card purchase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Gift cards – Added security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R&amp;D – New calculation engine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extensibility, loyalty points, coupons, gift cards &amp; UI development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05DF43-E52C-245E-03B4-81EA9D197E1D}"/>
              </a:ext>
            </a:extLst>
          </p:cNvPr>
          <p:cNvGrpSpPr/>
          <p:nvPr/>
        </p:nvGrpSpPr>
        <p:grpSpPr>
          <a:xfrm>
            <a:off x="4457860" y="789420"/>
            <a:ext cx="4559816" cy="442800"/>
            <a:chOff x="4457860" y="3524528"/>
            <a:chExt cx="4559816" cy="442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2B071E7-D392-EF31-6906-E273EE1F7ACE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6">
              <a:extLst>
                <a:ext uri="{FF2B5EF4-FFF2-40B4-BE49-F238E27FC236}">
                  <a16:creationId xmlns:a16="http://schemas.microsoft.com/office/drawing/2014/main" id="{3353B68D-4BCE-D63A-6431-D0B7C66FC950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Ongoing &amp; roadmap – H1 2023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088399-CB75-D3AB-7F95-B04F81F46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3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_4_110520_2249517055">
            <a:extLst>
              <a:ext uri="{FF2B5EF4-FFF2-40B4-BE49-F238E27FC236}">
                <a16:creationId xmlns:a16="http://schemas.microsoft.com/office/drawing/2014/main" id="{20080D26-FCBB-0C17-F035-FA8381F93EC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3428232" y="1566290"/>
          <a:ext cx="4717904" cy="507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A4D6034-72B9-CEE1-B227-71FACE59AD61}"/>
              </a:ext>
            </a:extLst>
          </p:cNvPr>
          <p:cNvSpPr txBox="1">
            <a:spLocks/>
          </p:cNvSpPr>
          <p:nvPr/>
        </p:nvSpPr>
        <p:spPr>
          <a:xfrm>
            <a:off x="308340" y="487394"/>
            <a:ext cx="10359660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Our product strategy is Unified 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6A9B1-3B26-853B-172E-FB0A71585149}"/>
              </a:ext>
            </a:extLst>
          </p:cNvPr>
          <p:cNvSpPr txBox="1"/>
          <p:nvPr/>
        </p:nvSpPr>
        <p:spPr>
          <a:xfrm>
            <a:off x="9209487" y="2081498"/>
            <a:ext cx="2796585" cy="752156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Business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processes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Easier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, simpler,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faster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A1866-F151-A3FF-C5A9-9590D4C8C00E}"/>
              </a:ext>
            </a:extLst>
          </p:cNvPr>
          <p:cNvSpPr txBox="1"/>
          <p:nvPr/>
        </p:nvSpPr>
        <p:spPr>
          <a:xfrm>
            <a:off x="9209487" y="5475060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Global cloud service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Providing our customers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the option of the SaaS/cloud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1B927-AA45-9D75-0DE7-F8F0211B95D1}"/>
              </a:ext>
            </a:extLst>
          </p:cNvPr>
          <p:cNvSpPr txBox="1"/>
          <p:nvPr/>
        </p:nvSpPr>
        <p:spPr>
          <a:xfrm>
            <a:off x="336297" y="2081498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Consumer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experience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personalized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47796-827D-DC19-B358-0BB06F0B3236}"/>
              </a:ext>
            </a:extLst>
          </p:cNvPr>
          <p:cNvSpPr txBox="1"/>
          <p:nvPr/>
        </p:nvSpPr>
        <p:spPr>
          <a:xfrm>
            <a:off x="153388" y="5475060"/>
            <a:ext cx="2796585" cy="868110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Business insights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Drive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actions that improve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customer service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C04C44-DF84-E832-6FC2-CAA21724FAB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137049" y="1913276"/>
            <a:ext cx="320234" cy="229792"/>
            <a:chOff x="4895850" y="4022725"/>
            <a:chExt cx="968375" cy="688975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F73F306C-738A-76AE-B429-B5E4053A3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4022725"/>
              <a:ext cx="382587" cy="601663"/>
            </a:xfrm>
            <a:custGeom>
              <a:avLst/>
              <a:gdLst/>
              <a:ahLst/>
              <a:cxnLst>
                <a:cxn ang="0">
                  <a:pos x="186" y="674"/>
                </a:cxn>
                <a:cxn ang="0">
                  <a:pos x="124" y="623"/>
                </a:cxn>
                <a:cxn ang="0">
                  <a:pos x="3" y="34"/>
                </a:cxn>
                <a:cxn ang="0">
                  <a:pos x="24" y="3"/>
                </a:cxn>
                <a:cxn ang="0">
                  <a:pos x="55" y="23"/>
                </a:cxn>
                <a:cxn ang="0">
                  <a:pos x="176" y="613"/>
                </a:cxn>
                <a:cxn ang="0">
                  <a:pos x="188" y="621"/>
                </a:cxn>
                <a:cxn ang="0">
                  <a:pos x="396" y="592"/>
                </a:cxn>
                <a:cxn ang="0">
                  <a:pos x="426" y="614"/>
                </a:cxn>
                <a:cxn ang="0">
                  <a:pos x="404" y="644"/>
                </a:cxn>
                <a:cxn ang="0">
                  <a:pos x="196" y="673"/>
                </a:cxn>
                <a:cxn ang="0">
                  <a:pos x="186" y="674"/>
                </a:cxn>
              </a:cxnLst>
              <a:rect l="0" t="0" r="r" b="b"/>
              <a:pathLst>
                <a:path w="428" h="674">
                  <a:moveTo>
                    <a:pt x="186" y="674"/>
                  </a:moveTo>
                  <a:cubicBezTo>
                    <a:pt x="157" y="674"/>
                    <a:pt x="130" y="653"/>
                    <a:pt x="124" y="6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0" y="19"/>
                    <a:pt x="9" y="6"/>
                    <a:pt x="24" y="3"/>
                  </a:cubicBezTo>
                  <a:cubicBezTo>
                    <a:pt x="38" y="0"/>
                    <a:pt x="52" y="9"/>
                    <a:pt x="55" y="23"/>
                  </a:cubicBezTo>
                  <a:cubicBezTo>
                    <a:pt x="176" y="613"/>
                    <a:pt x="176" y="613"/>
                    <a:pt x="176" y="613"/>
                  </a:cubicBezTo>
                  <a:cubicBezTo>
                    <a:pt x="177" y="618"/>
                    <a:pt x="182" y="622"/>
                    <a:pt x="188" y="621"/>
                  </a:cubicBezTo>
                  <a:cubicBezTo>
                    <a:pt x="396" y="592"/>
                    <a:pt x="396" y="592"/>
                    <a:pt x="396" y="592"/>
                  </a:cubicBezTo>
                  <a:cubicBezTo>
                    <a:pt x="411" y="590"/>
                    <a:pt x="424" y="599"/>
                    <a:pt x="426" y="614"/>
                  </a:cubicBezTo>
                  <a:cubicBezTo>
                    <a:pt x="428" y="628"/>
                    <a:pt x="418" y="642"/>
                    <a:pt x="404" y="644"/>
                  </a:cubicBezTo>
                  <a:cubicBezTo>
                    <a:pt x="196" y="673"/>
                    <a:pt x="196" y="673"/>
                    <a:pt x="196" y="673"/>
                  </a:cubicBezTo>
                  <a:cubicBezTo>
                    <a:pt x="192" y="674"/>
                    <a:pt x="189" y="674"/>
                    <a:pt x="186" y="6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2E1561C-5538-A7B0-E9EB-58EAA4D23A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5850" y="4094163"/>
              <a:ext cx="646112" cy="555625"/>
            </a:xfrm>
            <a:custGeom>
              <a:avLst/>
              <a:gdLst/>
              <a:ahLst/>
              <a:cxnLst>
                <a:cxn ang="0">
                  <a:pos x="724" y="503"/>
                </a:cxn>
                <a:cxn ang="0">
                  <a:pos x="724" y="420"/>
                </a:cxn>
                <a:cxn ang="0">
                  <a:pos x="687" y="382"/>
                </a:cxn>
                <a:cxn ang="0">
                  <a:pos x="646" y="382"/>
                </a:cxn>
                <a:cxn ang="0">
                  <a:pos x="483" y="49"/>
                </a:cxn>
                <a:cxn ang="0">
                  <a:pos x="407" y="0"/>
                </a:cxn>
                <a:cxn ang="0">
                  <a:pos x="254" y="0"/>
                </a:cxn>
                <a:cxn ang="0">
                  <a:pos x="171" y="84"/>
                </a:cxn>
                <a:cxn ang="0">
                  <a:pos x="171" y="295"/>
                </a:cxn>
                <a:cxn ang="0">
                  <a:pos x="37" y="295"/>
                </a:cxn>
                <a:cxn ang="0">
                  <a:pos x="0" y="333"/>
                </a:cxn>
                <a:cxn ang="0">
                  <a:pos x="0" y="587"/>
                </a:cxn>
                <a:cxn ang="0">
                  <a:pos x="37" y="624"/>
                </a:cxn>
                <a:cxn ang="0">
                  <a:pos x="79" y="624"/>
                </a:cxn>
                <a:cxn ang="0">
                  <a:pos x="74" y="587"/>
                </a:cxn>
                <a:cxn ang="0">
                  <a:pos x="221" y="439"/>
                </a:cxn>
                <a:cxn ang="0">
                  <a:pos x="369" y="587"/>
                </a:cxn>
                <a:cxn ang="0">
                  <a:pos x="364" y="624"/>
                </a:cxn>
                <a:cxn ang="0">
                  <a:pos x="408" y="624"/>
                </a:cxn>
                <a:cxn ang="0">
                  <a:pos x="417" y="624"/>
                </a:cxn>
                <a:cxn ang="0">
                  <a:pos x="433" y="624"/>
                </a:cxn>
                <a:cxn ang="0">
                  <a:pos x="428" y="587"/>
                </a:cxn>
                <a:cxn ang="0">
                  <a:pos x="576" y="439"/>
                </a:cxn>
                <a:cxn ang="0">
                  <a:pos x="699" y="504"/>
                </a:cxn>
                <a:cxn ang="0">
                  <a:pos x="724" y="503"/>
                </a:cxn>
                <a:cxn ang="0">
                  <a:pos x="417" y="382"/>
                </a:cxn>
                <a:cxn ang="0">
                  <a:pos x="417" y="333"/>
                </a:cxn>
                <a:cxn ang="0">
                  <a:pos x="379" y="295"/>
                </a:cxn>
                <a:cxn ang="0">
                  <a:pos x="263" y="295"/>
                </a:cxn>
                <a:cxn ang="0">
                  <a:pos x="263" y="92"/>
                </a:cxn>
                <a:cxn ang="0">
                  <a:pos x="402" y="92"/>
                </a:cxn>
                <a:cxn ang="0">
                  <a:pos x="544" y="382"/>
                </a:cxn>
                <a:cxn ang="0">
                  <a:pos x="417" y="382"/>
                </a:cxn>
              </a:cxnLst>
              <a:rect l="0" t="0" r="r" b="b"/>
              <a:pathLst>
                <a:path w="724" h="624">
                  <a:moveTo>
                    <a:pt x="724" y="503"/>
                  </a:moveTo>
                  <a:cubicBezTo>
                    <a:pt x="724" y="420"/>
                    <a:pt x="724" y="420"/>
                    <a:pt x="724" y="420"/>
                  </a:cubicBezTo>
                  <a:cubicBezTo>
                    <a:pt x="724" y="399"/>
                    <a:pt x="707" y="382"/>
                    <a:pt x="687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483" y="49"/>
                    <a:pt x="483" y="49"/>
                    <a:pt x="483" y="49"/>
                  </a:cubicBezTo>
                  <a:cubicBezTo>
                    <a:pt x="470" y="19"/>
                    <a:pt x="440" y="0"/>
                    <a:pt x="407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08" y="0"/>
                    <a:pt x="171" y="38"/>
                    <a:pt x="171" y="84"/>
                  </a:cubicBezTo>
                  <a:cubicBezTo>
                    <a:pt x="171" y="295"/>
                    <a:pt x="171" y="295"/>
                    <a:pt x="171" y="295"/>
                  </a:cubicBezTo>
                  <a:cubicBezTo>
                    <a:pt x="37" y="295"/>
                    <a:pt x="37" y="295"/>
                    <a:pt x="37" y="295"/>
                  </a:cubicBezTo>
                  <a:cubicBezTo>
                    <a:pt x="16" y="295"/>
                    <a:pt x="0" y="312"/>
                    <a:pt x="0" y="333"/>
                  </a:cubicBezTo>
                  <a:cubicBezTo>
                    <a:pt x="0" y="587"/>
                    <a:pt x="0" y="587"/>
                    <a:pt x="0" y="587"/>
                  </a:cubicBezTo>
                  <a:cubicBezTo>
                    <a:pt x="0" y="607"/>
                    <a:pt x="16" y="624"/>
                    <a:pt x="37" y="624"/>
                  </a:cubicBezTo>
                  <a:cubicBezTo>
                    <a:pt x="79" y="624"/>
                    <a:pt x="79" y="624"/>
                    <a:pt x="79" y="624"/>
                  </a:cubicBezTo>
                  <a:cubicBezTo>
                    <a:pt x="76" y="612"/>
                    <a:pt x="74" y="600"/>
                    <a:pt x="74" y="587"/>
                  </a:cubicBezTo>
                  <a:cubicBezTo>
                    <a:pt x="74" y="505"/>
                    <a:pt x="140" y="439"/>
                    <a:pt x="221" y="439"/>
                  </a:cubicBezTo>
                  <a:cubicBezTo>
                    <a:pt x="303" y="439"/>
                    <a:pt x="369" y="505"/>
                    <a:pt x="369" y="587"/>
                  </a:cubicBezTo>
                  <a:cubicBezTo>
                    <a:pt x="369" y="600"/>
                    <a:pt x="367" y="612"/>
                    <a:pt x="364" y="624"/>
                  </a:cubicBezTo>
                  <a:cubicBezTo>
                    <a:pt x="408" y="624"/>
                    <a:pt x="408" y="624"/>
                    <a:pt x="408" y="624"/>
                  </a:cubicBezTo>
                  <a:cubicBezTo>
                    <a:pt x="417" y="624"/>
                    <a:pt x="417" y="624"/>
                    <a:pt x="417" y="624"/>
                  </a:cubicBezTo>
                  <a:cubicBezTo>
                    <a:pt x="433" y="624"/>
                    <a:pt x="433" y="624"/>
                    <a:pt x="433" y="624"/>
                  </a:cubicBezTo>
                  <a:cubicBezTo>
                    <a:pt x="430" y="612"/>
                    <a:pt x="428" y="600"/>
                    <a:pt x="428" y="587"/>
                  </a:cubicBezTo>
                  <a:cubicBezTo>
                    <a:pt x="428" y="505"/>
                    <a:pt x="495" y="439"/>
                    <a:pt x="576" y="439"/>
                  </a:cubicBezTo>
                  <a:cubicBezTo>
                    <a:pt x="627" y="439"/>
                    <a:pt x="672" y="465"/>
                    <a:pt x="699" y="504"/>
                  </a:cubicBezTo>
                  <a:lnTo>
                    <a:pt x="724" y="503"/>
                  </a:lnTo>
                  <a:close/>
                  <a:moveTo>
                    <a:pt x="417" y="382"/>
                  </a:moveTo>
                  <a:cubicBezTo>
                    <a:pt x="417" y="333"/>
                    <a:pt x="417" y="333"/>
                    <a:pt x="417" y="333"/>
                  </a:cubicBezTo>
                  <a:cubicBezTo>
                    <a:pt x="417" y="312"/>
                    <a:pt x="400" y="295"/>
                    <a:pt x="379" y="295"/>
                  </a:cubicBezTo>
                  <a:cubicBezTo>
                    <a:pt x="263" y="295"/>
                    <a:pt x="263" y="295"/>
                    <a:pt x="263" y="295"/>
                  </a:cubicBezTo>
                  <a:cubicBezTo>
                    <a:pt x="263" y="92"/>
                    <a:pt x="263" y="92"/>
                    <a:pt x="263" y="92"/>
                  </a:cubicBezTo>
                  <a:cubicBezTo>
                    <a:pt x="402" y="92"/>
                    <a:pt x="402" y="92"/>
                    <a:pt x="402" y="92"/>
                  </a:cubicBezTo>
                  <a:cubicBezTo>
                    <a:pt x="544" y="382"/>
                    <a:pt x="544" y="382"/>
                    <a:pt x="544" y="382"/>
                  </a:cubicBezTo>
                  <a:lnTo>
                    <a:pt x="417" y="3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7304D05E-6827-974C-3F4F-35C5F5BBCD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9513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5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6" y="0"/>
                    <a:pt x="215" y="48"/>
                    <a:pt x="215" y="108"/>
                  </a:cubicBezTo>
                  <a:cubicBezTo>
                    <a:pt x="215" y="167"/>
                    <a:pt x="166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5" y="85"/>
                    <a:pt x="65" y="108"/>
                  </a:cubicBezTo>
                  <a:cubicBezTo>
                    <a:pt x="65" y="131"/>
                    <a:pt x="84" y="150"/>
                    <a:pt x="107" y="150"/>
                  </a:cubicBezTo>
                  <a:cubicBezTo>
                    <a:pt x="130" y="150"/>
                    <a:pt x="149" y="131"/>
                    <a:pt x="149" y="108"/>
                  </a:cubicBezTo>
                  <a:cubicBezTo>
                    <a:pt x="149" y="85"/>
                    <a:pt x="130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5209959C-071F-9E01-3342-382D37BEF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6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7" y="0"/>
                    <a:pt x="215" y="48"/>
                    <a:pt x="215" y="108"/>
                  </a:cubicBezTo>
                  <a:cubicBezTo>
                    <a:pt x="215" y="167"/>
                    <a:pt x="167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6" y="85"/>
                    <a:pt x="66" y="108"/>
                  </a:cubicBezTo>
                  <a:cubicBezTo>
                    <a:pt x="66" y="131"/>
                    <a:pt x="84" y="150"/>
                    <a:pt x="107" y="150"/>
                  </a:cubicBezTo>
                  <a:cubicBezTo>
                    <a:pt x="131" y="150"/>
                    <a:pt x="149" y="131"/>
                    <a:pt x="149" y="108"/>
                  </a:cubicBezTo>
                  <a:cubicBezTo>
                    <a:pt x="149" y="85"/>
                    <a:pt x="131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A09907-7065-C544-D0D3-A242A04016C3}"/>
              </a:ext>
            </a:extLst>
          </p:cNvPr>
          <p:cNvGrpSpPr/>
          <p:nvPr/>
        </p:nvGrpSpPr>
        <p:grpSpPr>
          <a:xfrm>
            <a:off x="6657528" y="1999846"/>
            <a:ext cx="228315" cy="321799"/>
            <a:chOff x="8283576" y="1625600"/>
            <a:chExt cx="627062" cy="876300"/>
          </a:xfrm>
          <a:solidFill>
            <a:schemeClr val="bg1"/>
          </a:solidFill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0AA85B2-6DDF-31D5-0D8E-E67EEA792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625600"/>
              <a:ext cx="122238" cy="136525"/>
            </a:xfrm>
            <a:custGeom>
              <a:avLst/>
              <a:gdLst>
                <a:gd name="T0" fmla="*/ 15 w 69"/>
                <a:gd name="T1" fmla="*/ 64 h 77"/>
                <a:gd name="T2" fmla="*/ 9 w 69"/>
                <a:gd name="T3" fmla="*/ 59 h 77"/>
                <a:gd name="T4" fmla="*/ 2 w 69"/>
                <a:gd name="T5" fmla="*/ 46 h 77"/>
                <a:gd name="T6" fmla="*/ 0 w 69"/>
                <a:gd name="T7" fmla="*/ 36 h 77"/>
                <a:gd name="T8" fmla="*/ 0 w 69"/>
                <a:gd name="T9" fmla="*/ 25 h 77"/>
                <a:gd name="T10" fmla="*/ 5 w 69"/>
                <a:gd name="T11" fmla="*/ 14 h 77"/>
                <a:gd name="T12" fmla="*/ 11 w 69"/>
                <a:gd name="T13" fmla="*/ 9 h 77"/>
                <a:gd name="T14" fmla="*/ 16 w 69"/>
                <a:gd name="T15" fmla="*/ 5 h 77"/>
                <a:gd name="T16" fmla="*/ 28 w 69"/>
                <a:gd name="T17" fmla="*/ 0 h 77"/>
                <a:gd name="T18" fmla="*/ 38 w 69"/>
                <a:gd name="T19" fmla="*/ 0 h 77"/>
                <a:gd name="T20" fmla="*/ 51 w 69"/>
                <a:gd name="T21" fmla="*/ 0 h 77"/>
                <a:gd name="T22" fmla="*/ 60 w 69"/>
                <a:gd name="T23" fmla="*/ 8 h 77"/>
                <a:gd name="T24" fmla="*/ 65 w 69"/>
                <a:gd name="T25" fmla="*/ 16 h 77"/>
                <a:gd name="T26" fmla="*/ 65 w 69"/>
                <a:gd name="T27" fmla="*/ 22 h 77"/>
                <a:gd name="T28" fmla="*/ 61 w 69"/>
                <a:gd name="T29" fmla="*/ 23 h 77"/>
                <a:gd name="T30" fmla="*/ 61 w 69"/>
                <a:gd name="T31" fmla="*/ 34 h 77"/>
                <a:gd name="T32" fmla="*/ 65 w 69"/>
                <a:gd name="T33" fmla="*/ 40 h 77"/>
                <a:gd name="T34" fmla="*/ 69 w 69"/>
                <a:gd name="T35" fmla="*/ 49 h 77"/>
                <a:gd name="T36" fmla="*/ 65 w 69"/>
                <a:gd name="T37" fmla="*/ 53 h 77"/>
                <a:gd name="T38" fmla="*/ 65 w 69"/>
                <a:gd name="T39" fmla="*/ 59 h 77"/>
                <a:gd name="T40" fmla="*/ 62 w 69"/>
                <a:gd name="T41" fmla="*/ 61 h 77"/>
                <a:gd name="T42" fmla="*/ 62 w 69"/>
                <a:gd name="T43" fmla="*/ 65 h 77"/>
                <a:gd name="T44" fmla="*/ 58 w 69"/>
                <a:gd name="T45" fmla="*/ 70 h 77"/>
                <a:gd name="T46" fmla="*/ 51 w 69"/>
                <a:gd name="T47" fmla="*/ 74 h 77"/>
                <a:gd name="T48" fmla="*/ 40 w 69"/>
                <a:gd name="T49" fmla="*/ 77 h 77"/>
                <a:gd name="T50" fmla="*/ 15 w 69"/>
                <a:gd name="T51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77">
                  <a:moveTo>
                    <a:pt x="15" y="64"/>
                  </a:moveTo>
                  <a:cubicBezTo>
                    <a:pt x="15" y="64"/>
                    <a:pt x="15" y="62"/>
                    <a:pt x="9" y="59"/>
                  </a:cubicBezTo>
                  <a:cubicBezTo>
                    <a:pt x="3" y="56"/>
                    <a:pt x="2" y="46"/>
                    <a:pt x="2" y="4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23" y="0"/>
                    <a:pt x="28" y="0"/>
                  </a:cubicBezTo>
                  <a:cubicBezTo>
                    <a:pt x="33" y="0"/>
                    <a:pt x="38" y="0"/>
                    <a:pt x="3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0" y="29"/>
                    <a:pt x="61" y="34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70"/>
                    <a:pt x="54" y="72"/>
                    <a:pt x="51" y="74"/>
                  </a:cubicBezTo>
                  <a:cubicBezTo>
                    <a:pt x="48" y="76"/>
                    <a:pt x="40" y="77"/>
                    <a:pt x="40" y="77"/>
                  </a:cubicBezTo>
                  <a:lnTo>
                    <a:pt x="15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F14E461-3A31-794D-5399-50F4001B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4888" y="1652588"/>
              <a:ext cx="285750" cy="844550"/>
            </a:xfrm>
            <a:custGeom>
              <a:avLst/>
              <a:gdLst>
                <a:gd name="T0" fmla="*/ 100 w 162"/>
                <a:gd name="T1" fmla="*/ 68 h 479"/>
                <a:gd name="T2" fmla="*/ 83 w 162"/>
                <a:gd name="T3" fmla="*/ 65 h 479"/>
                <a:gd name="T4" fmla="*/ 77 w 162"/>
                <a:gd name="T5" fmla="*/ 51 h 479"/>
                <a:gd name="T6" fmla="*/ 82 w 162"/>
                <a:gd name="T7" fmla="*/ 38 h 479"/>
                <a:gd name="T8" fmla="*/ 83 w 162"/>
                <a:gd name="T9" fmla="*/ 22 h 479"/>
                <a:gd name="T10" fmla="*/ 96 w 162"/>
                <a:gd name="T11" fmla="*/ 4 h 479"/>
                <a:gd name="T12" fmla="*/ 126 w 162"/>
                <a:gd name="T13" fmla="*/ 4 h 479"/>
                <a:gd name="T14" fmla="*/ 150 w 162"/>
                <a:gd name="T15" fmla="*/ 52 h 479"/>
                <a:gd name="T16" fmla="*/ 153 w 162"/>
                <a:gd name="T17" fmla="*/ 81 h 479"/>
                <a:gd name="T18" fmla="*/ 160 w 162"/>
                <a:gd name="T19" fmla="*/ 92 h 479"/>
                <a:gd name="T20" fmla="*/ 160 w 162"/>
                <a:gd name="T21" fmla="*/ 200 h 479"/>
                <a:gd name="T22" fmla="*/ 145 w 162"/>
                <a:gd name="T23" fmla="*/ 263 h 479"/>
                <a:gd name="T24" fmla="*/ 150 w 162"/>
                <a:gd name="T25" fmla="*/ 322 h 479"/>
                <a:gd name="T26" fmla="*/ 131 w 162"/>
                <a:gd name="T27" fmla="*/ 330 h 479"/>
                <a:gd name="T28" fmla="*/ 135 w 162"/>
                <a:gd name="T29" fmla="*/ 378 h 479"/>
                <a:gd name="T30" fmla="*/ 134 w 162"/>
                <a:gd name="T31" fmla="*/ 414 h 479"/>
                <a:gd name="T32" fmla="*/ 138 w 162"/>
                <a:gd name="T33" fmla="*/ 435 h 479"/>
                <a:gd name="T34" fmla="*/ 134 w 162"/>
                <a:gd name="T35" fmla="*/ 451 h 479"/>
                <a:gd name="T36" fmla="*/ 131 w 162"/>
                <a:gd name="T37" fmla="*/ 439 h 479"/>
                <a:gd name="T38" fmla="*/ 118 w 162"/>
                <a:gd name="T39" fmla="*/ 448 h 479"/>
                <a:gd name="T40" fmla="*/ 114 w 162"/>
                <a:gd name="T41" fmla="*/ 469 h 479"/>
                <a:gd name="T42" fmla="*/ 111 w 162"/>
                <a:gd name="T43" fmla="*/ 457 h 479"/>
                <a:gd name="T44" fmla="*/ 88 w 162"/>
                <a:gd name="T45" fmla="*/ 479 h 479"/>
                <a:gd name="T46" fmla="*/ 59 w 162"/>
                <a:gd name="T47" fmla="*/ 470 h 479"/>
                <a:gd name="T48" fmla="*/ 80 w 162"/>
                <a:gd name="T49" fmla="*/ 454 h 479"/>
                <a:gd name="T50" fmla="*/ 72 w 162"/>
                <a:gd name="T51" fmla="*/ 445 h 479"/>
                <a:gd name="T52" fmla="*/ 90 w 162"/>
                <a:gd name="T53" fmla="*/ 437 h 479"/>
                <a:gd name="T54" fmla="*/ 106 w 162"/>
                <a:gd name="T55" fmla="*/ 391 h 479"/>
                <a:gd name="T56" fmla="*/ 72 w 162"/>
                <a:gd name="T57" fmla="*/ 332 h 479"/>
                <a:gd name="T58" fmla="*/ 63 w 162"/>
                <a:gd name="T59" fmla="*/ 318 h 479"/>
                <a:gd name="T60" fmla="*/ 73 w 162"/>
                <a:gd name="T61" fmla="*/ 222 h 479"/>
                <a:gd name="T62" fmla="*/ 65 w 162"/>
                <a:gd name="T63" fmla="*/ 195 h 479"/>
                <a:gd name="T64" fmla="*/ 41 w 162"/>
                <a:gd name="T65" fmla="*/ 183 h 479"/>
                <a:gd name="T66" fmla="*/ 12 w 162"/>
                <a:gd name="T67" fmla="*/ 181 h 479"/>
                <a:gd name="T68" fmla="*/ 21 w 162"/>
                <a:gd name="T69" fmla="*/ 160 h 479"/>
                <a:gd name="T70" fmla="*/ 71 w 162"/>
                <a:gd name="T71" fmla="*/ 119 h 479"/>
                <a:gd name="T72" fmla="*/ 85 w 162"/>
                <a:gd name="T73" fmla="*/ 91 h 479"/>
                <a:gd name="T74" fmla="*/ 90 w 162"/>
                <a:gd name="T75" fmla="*/ 118 h 479"/>
                <a:gd name="T76" fmla="*/ 125 w 162"/>
                <a:gd name="T77" fmla="*/ 72 h 479"/>
                <a:gd name="T78" fmla="*/ 100 w 162"/>
                <a:gd name="T79" fmla="*/ 77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479">
                  <a:moveTo>
                    <a:pt x="100" y="77"/>
                  </a:move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93" y="67"/>
                    <a:pt x="91" y="68"/>
                  </a:cubicBezTo>
                  <a:cubicBezTo>
                    <a:pt x="89" y="69"/>
                    <a:pt x="83" y="69"/>
                    <a:pt x="83" y="65"/>
                  </a:cubicBezTo>
                  <a:cubicBezTo>
                    <a:pt x="84" y="62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1"/>
                    <a:pt x="75" y="47"/>
                    <a:pt x="77" y="46"/>
                  </a:cubicBezTo>
                  <a:cubicBezTo>
                    <a:pt x="79" y="44"/>
                    <a:pt x="81" y="40"/>
                    <a:pt x="82" y="38"/>
                  </a:cubicBezTo>
                  <a:cubicBezTo>
                    <a:pt x="83" y="36"/>
                    <a:pt x="84" y="33"/>
                    <a:pt x="84" y="31"/>
                  </a:cubicBezTo>
                  <a:cubicBezTo>
                    <a:pt x="84" y="28"/>
                    <a:pt x="83" y="22"/>
                    <a:pt x="83" y="2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105" y="0"/>
                    <a:pt x="107" y="0"/>
                  </a:cubicBezTo>
                  <a:cubicBezTo>
                    <a:pt x="109" y="0"/>
                    <a:pt x="124" y="2"/>
                    <a:pt x="126" y="4"/>
                  </a:cubicBezTo>
                  <a:cubicBezTo>
                    <a:pt x="134" y="11"/>
                    <a:pt x="140" y="36"/>
                    <a:pt x="140" y="36"/>
                  </a:cubicBezTo>
                  <a:cubicBezTo>
                    <a:pt x="140" y="36"/>
                    <a:pt x="149" y="51"/>
                    <a:pt x="150" y="52"/>
                  </a:cubicBezTo>
                  <a:cubicBezTo>
                    <a:pt x="152" y="53"/>
                    <a:pt x="158" y="64"/>
                    <a:pt x="156" y="69"/>
                  </a:cubicBezTo>
                  <a:cubicBezTo>
                    <a:pt x="154" y="74"/>
                    <a:pt x="156" y="81"/>
                    <a:pt x="153" y="81"/>
                  </a:cubicBezTo>
                  <a:cubicBezTo>
                    <a:pt x="150" y="81"/>
                    <a:pt x="147" y="81"/>
                    <a:pt x="147" y="81"/>
                  </a:cubicBezTo>
                  <a:cubicBezTo>
                    <a:pt x="147" y="81"/>
                    <a:pt x="158" y="83"/>
                    <a:pt x="160" y="92"/>
                  </a:cubicBezTo>
                  <a:cubicBezTo>
                    <a:pt x="161" y="101"/>
                    <a:pt x="160" y="130"/>
                    <a:pt x="160" y="130"/>
                  </a:cubicBezTo>
                  <a:cubicBezTo>
                    <a:pt x="160" y="130"/>
                    <a:pt x="162" y="197"/>
                    <a:pt x="160" y="200"/>
                  </a:cubicBezTo>
                  <a:cubicBezTo>
                    <a:pt x="159" y="204"/>
                    <a:pt x="149" y="263"/>
                    <a:pt x="149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145" y="263"/>
                    <a:pt x="140" y="287"/>
                    <a:pt x="143" y="295"/>
                  </a:cubicBezTo>
                  <a:cubicBezTo>
                    <a:pt x="146" y="303"/>
                    <a:pt x="150" y="322"/>
                    <a:pt x="150" y="322"/>
                  </a:cubicBezTo>
                  <a:cubicBezTo>
                    <a:pt x="148" y="330"/>
                    <a:pt x="148" y="330"/>
                    <a:pt x="148" y="330"/>
                  </a:cubicBezTo>
                  <a:cubicBezTo>
                    <a:pt x="131" y="330"/>
                    <a:pt x="131" y="330"/>
                    <a:pt x="131" y="330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9" y="366"/>
                    <a:pt x="135" y="378"/>
                  </a:cubicBezTo>
                  <a:cubicBezTo>
                    <a:pt x="130" y="389"/>
                    <a:pt x="128" y="399"/>
                    <a:pt x="128" y="399"/>
                  </a:cubicBezTo>
                  <a:cubicBezTo>
                    <a:pt x="134" y="414"/>
                    <a:pt x="134" y="414"/>
                    <a:pt x="134" y="414"/>
                  </a:cubicBezTo>
                  <a:cubicBezTo>
                    <a:pt x="134" y="414"/>
                    <a:pt x="138" y="425"/>
                    <a:pt x="138" y="426"/>
                  </a:cubicBezTo>
                  <a:cubicBezTo>
                    <a:pt x="138" y="428"/>
                    <a:pt x="141" y="433"/>
                    <a:pt x="138" y="435"/>
                  </a:cubicBezTo>
                  <a:cubicBezTo>
                    <a:pt x="134" y="438"/>
                    <a:pt x="135" y="441"/>
                    <a:pt x="135" y="441"/>
                  </a:cubicBezTo>
                  <a:cubicBezTo>
                    <a:pt x="134" y="451"/>
                    <a:pt x="134" y="451"/>
                    <a:pt x="134" y="451"/>
                  </a:cubicBezTo>
                  <a:cubicBezTo>
                    <a:pt x="130" y="451"/>
                    <a:pt x="130" y="451"/>
                    <a:pt x="130" y="451"/>
                  </a:cubicBezTo>
                  <a:cubicBezTo>
                    <a:pt x="131" y="439"/>
                    <a:pt x="131" y="439"/>
                    <a:pt x="131" y="439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8" y="448"/>
                    <a:pt x="118" y="448"/>
                    <a:pt x="118" y="448"/>
                  </a:cubicBezTo>
                  <a:cubicBezTo>
                    <a:pt x="116" y="454"/>
                    <a:pt x="116" y="454"/>
                    <a:pt x="116" y="454"/>
                  </a:cubicBezTo>
                  <a:cubicBezTo>
                    <a:pt x="114" y="469"/>
                    <a:pt x="114" y="469"/>
                    <a:pt x="114" y="469"/>
                  </a:cubicBezTo>
                  <a:cubicBezTo>
                    <a:pt x="110" y="469"/>
                    <a:pt x="110" y="469"/>
                    <a:pt x="110" y="469"/>
                  </a:cubicBezTo>
                  <a:cubicBezTo>
                    <a:pt x="111" y="457"/>
                    <a:pt x="111" y="457"/>
                    <a:pt x="111" y="457"/>
                  </a:cubicBezTo>
                  <a:cubicBezTo>
                    <a:pt x="101" y="464"/>
                    <a:pt x="101" y="464"/>
                    <a:pt x="101" y="464"/>
                  </a:cubicBezTo>
                  <a:cubicBezTo>
                    <a:pt x="101" y="464"/>
                    <a:pt x="91" y="479"/>
                    <a:pt x="88" y="479"/>
                  </a:cubicBezTo>
                  <a:cubicBezTo>
                    <a:pt x="85" y="479"/>
                    <a:pt x="52" y="479"/>
                    <a:pt x="52" y="479"/>
                  </a:cubicBezTo>
                  <a:cubicBezTo>
                    <a:pt x="59" y="470"/>
                    <a:pt x="59" y="470"/>
                    <a:pt x="59" y="470"/>
                  </a:cubicBezTo>
                  <a:cubicBezTo>
                    <a:pt x="59" y="470"/>
                    <a:pt x="70" y="466"/>
                    <a:pt x="72" y="464"/>
                  </a:cubicBezTo>
                  <a:cubicBezTo>
                    <a:pt x="73" y="462"/>
                    <a:pt x="80" y="454"/>
                    <a:pt x="80" y="454"/>
                  </a:cubicBezTo>
                  <a:cubicBezTo>
                    <a:pt x="85" y="448"/>
                    <a:pt x="85" y="448"/>
                    <a:pt x="85" y="448"/>
                  </a:cubicBezTo>
                  <a:cubicBezTo>
                    <a:pt x="85" y="448"/>
                    <a:pt x="73" y="448"/>
                    <a:pt x="72" y="445"/>
                  </a:cubicBezTo>
                  <a:cubicBezTo>
                    <a:pt x="72" y="443"/>
                    <a:pt x="76" y="439"/>
                    <a:pt x="76" y="439"/>
                  </a:cubicBezTo>
                  <a:cubicBezTo>
                    <a:pt x="90" y="437"/>
                    <a:pt x="90" y="437"/>
                    <a:pt x="90" y="437"/>
                  </a:cubicBezTo>
                  <a:cubicBezTo>
                    <a:pt x="103" y="413"/>
                    <a:pt x="103" y="413"/>
                    <a:pt x="103" y="413"/>
                  </a:cubicBezTo>
                  <a:cubicBezTo>
                    <a:pt x="103" y="413"/>
                    <a:pt x="106" y="395"/>
                    <a:pt x="106" y="391"/>
                  </a:cubicBezTo>
                  <a:cubicBezTo>
                    <a:pt x="106" y="386"/>
                    <a:pt x="87" y="355"/>
                    <a:pt x="87" y="353"/>
                  </a:cubicBezTo>
                  <a:cubicBezTo>
                    <a:pt x="87" y="350"/>
                    <a:pt x="73" y="336"/>
                    <a:pt x="72" y="332"/>
                  </a:cubicBezTo>
                  <a:cubicBezTo>
                    <a:pt x="72" y="327"/>
                    <a:pt x="73" y="319"/>
                    <a:pt x="73" y="319"/>
                  </a:cubicBezTo>
                  <a:cubicBezTo>
                    <a:pt x="63" y="318"/>
                    <a:pt x="63" y="318"/>
                    <a:pt x="63" y="318"/>
                  </a:cubicBezTo>
                  <a:cubicBezTo>
                    <a:pt x="63" y="318"/>
                    <a:pt x="69" y="257"/>
                    <a:pt x="69" y="254"/>
                  </a:cubicBezTo>
                  <a:cubicBezTo>
                    <a:pt x="69" y="252"/>
                    <a:pt x="73" y="222"/>
                    <a:pt x="73" y="222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25"/>
                    <a:pt x="63" y="202"/>
                    <a:pt x="65" y="195"/>
                  </a:cubicBezTo>
                  <a:cubicBezTo>
                    <a:pt x="68" y="188"/>
                    <a:pt x="74" y="165"/>
                    <a:pt x="74" y="165"/>
                  </a:cubicBezTo>
                  <a:cubicBezTo>
                    <a:pt x="74" y="165"/>
                    <a:pt x="48" y="181"/>
                    <a:pt x="41" y="183"/>
                  </a:cubicBezTo>
                  <a:cubicBezTo>
                    <a:pt x="33" y="184"/>
                    <a:pt x="8" y="194"/>
                    <a:pt x="8" y="194"/>
                  </a:cubicBezTo>
                  <a:cubicBezTo>
                    <a:pt x="8" y="194"/>
                    <a:pt x="12" y="183"/>
                    <a:pt x="12" y="181"/>
                  </a:cubicBezTo>
                  <a:cubicBezTo>
                    <a:pt x="12" y="178"/>
                    <a:pt x="0" y="165"/>
                    <a:pt x="0" y="165"/>
                  </a:cubicBezTo>
                  <a:cubicBezTo>
                    <a:pt x="0" y="165"/>
                    <a:pt x="9" y="161"/>
                    <a:pt x="21" y="160"/>
                  </a:cubicBezTo>
                  <a:cubicBezTo>
                    <a:pt x="33" y="159"/>
                    <a:pt x="44" y="152"/>
                    <a:pt x="50" y="149"/>
                  </a:cubicBezTo>
                  <a:cubicBezTo>
                    <a:pt x="56" y="145"/>
                    <a:pt x="70" y="121"/>
                    <a:pt x="71" y="119"/>
                  </a:cubicBezTo>
                  <a:cubicBezTo>
                    <a:pt x="72" y="117"/>
                    <a:pt x="78" y="97"/>
                    <a:pt x="78" y="97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0" y="118"/>
                    <a:pt x="107" y="88"/>
                    <a:pt x="112" y="84"/>
                  </a:cubicBezTo>
                  <a:cubicBezTo>
                    <a:pt x="117" y="80"/>
                    <a:pt x="123" y="73"/>
                    <a:pt x="125" y="72"/>
                  </a:cubicBezTo>
                  <a:cubicBezTo>
                    <a:pt x="128" y="71"/>
                    <a:pt x="130" y="63"/>
                    <a:pt x="130" y="63"/>
                  </a:cubicBezTo>
                  <a:lnTo>
                    <a:pt x="10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BA5CE32-A572-0C6C-FAD0-B867E1759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576" y="1746250"/>
              <a:ext cx="361950" cy="755650"/>
            </a:xfrm>
            <a:custGeom>
              <a:avLst/>
              <a:gdLst>
                <a:gd name="T0" fmla="*/ 13 w 205"/>
                <a:gd name="T1" fmla="*/ 28 h 429"/>
                <a:gd name="T2" fmla="*/ 8 w 205"/>
                <a:gd name="T3" fmla="*/ 114 h 429"/>
                <a:gd name="T4" fmla="*/ 8 w 205"/>
                <a:gd name="T5" fmla="*/ 169 h 429"/>
                <a:gd name="T6" fmla="*/ 17 w 205"/>
                <a:gd name="T7" fmla="*/ 211 h 429"/>
                <a:gd name="T8" fmla="*/ 24 w 205"/>
                <a:gd name="T9" fmla="*/ 260 h 429"/>
                <a:gd name="T10" fmla="*/ 20 w 205"/>
                <a:gd name="T11" fmla="*/ 357 h 429"/>
                <a:gd name="T12" fmla="*/ 24 w 205"/>
                <a:gd name="T13" fmla="*/ 395 h 429"/>
                <a:gd name="T14" fmla="*/ 27 w 205"/>
                <a:gd name="T15" fmla="*/ 418 h 429"/>
                <a:gd name="T16" fmla="*/ 75 w 205"/>
                <a:gd name="T17" fmla="*/ 426 h 429"/>
                <a:gd name="T18" fmla="*/ 106 w 205"/>
                <a:gd name="T19" fmla="*/ 422 h 429"/>
                <a:gd name="T20" fmla="*/ 101 w 205"/>
                <a:gd name="T21" fmla="*/ 414 h 429"/>
                <a:gd name="T22" fmla="*/ 77 w 205"/>
                <a:gd name="T23" fmla="*/ 403 h 429"/>
                <a:gd name="T24" fmla="*/ 87 w 205"/>
                <a:gd name="T25" fmla="*/ 396 h 429"/>
                <a:gd name="T26" fmla="*/ 103 w 205"/>
                <a:gd name="T27" fmla="*/ 384 h 429"/>
                <a:gd name="T28" fmla="*/ 78 w 205"/>
                <a:gd name="T29" fmla="*/ 379 h 429"/>
                <a:gd name="T30" fmla="*/ 65 w 205"/>
                <a:gd name="T31" fmla="*/ 367 h 429"/>
                <a:gd name="T32" fmla="*/ 68 w 205"/>
                <a:gd name="T33" fmla="*/ 349 h 429"/>
                <a:gd name="T34" fmla="*/ 75 w 205"/>
                <a:gd name="T35" fmla="*/ 271 h 429"/>
                <a:gd name="T36" fmla="*/ 90 w 205"/>
                <a:gd name="T37" fmla="*/ 214 h 429"/>
                <a:gd name="T38" fmla="*/ 99 w 205"/>
                <a:gd name="T39" fmla="*/ 151 h 429"/>
                <a:gd name="T40" fmla="*/ 140 w 205"/>
                <a:gd name="T41" fmla="*/ 141 h 429"/>
                <a:gd name="T42" fmla="*/ 168 w 205"/>
                <a:gd name="T43" fmla="*/ 147 h 429"/>
                <a:gd name="T44" fmla="*/ 180 w 205"/>
                <a:gd name="T45" fmla="*/ 143 h 429"/>
                <a:gd name="T46" fmla="*/ 201 w 205"/>
                <a:gd name="T47" fmla="*/ 141 h 429"/>
                <a:gd name="T48" fmla="*/ 197 w 205"/>
                <a:gd name="T49" fmla="*/ 117 h 429"/>
                <a:gd name="T50" fmla="*/ 178 w 205"/>
                <a:gd name="T51" fmla="*/ 112 h 429"/>
                <a:gd name="T52" fmla="*/ 163 w 205"/>
                <a:gd name="T53" fmla="*/ 110 h 429"/>
                <a:gd name="T54" fmla="*/ 120 w 205"/>
                <a:gd name="T55" fmla="*/ 92 h 429"/>
                <a:gd name="T56" fmla="*/ 83 w 205"/>
                <a:gd name="T57" fmla="*/ 52 h 429"/>
                <a:gd name="T58" fmla="*/ 62 w 205"/>
                <a:gd name="T59" fmla="*/ 19 h 429"/>
                <a:gd name="T60" fmla="*/ 42 w 205"/>
                <a:gd name="T61" fmla="*/ 1 h 429"/>
                <a:gd name="T62" fmla="*/ 27 w 205"/>
                <a:gd name="T63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429">
                  <a:moveTo>
                    <a:pt x="27" y="0"/>
                  </a:moveTo>
                  <a:cubicBezTo>
                    <a:pt x="27" y="0"/>
                    <a:pt x="15" y="23"/>
                    <a:pt x="13" y="28"/>
                  </a:cubicBezTo>
                  <a:cubicBezTo>
                    <a:pt x="12" y="33"/>
                    <a:pt x="8" y="54"/>
                    <a:pt x="8" y="58"/>
                  </a:cubicBezTo>
                  <a:cubicBezTo>
                    <a:pt x="8" y="62"/>
                    <a:pt x="8" y="114"/>
                    <a:pt x="8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10" y="137"/>
                    <a:pt x="12" y="160"/>
                    <a:pt x="8" y="169"/>
                  </a:cubicBezTo>
                  <a:cubicBezTo>
                    <a:pt x="5" y="177"/>
                    <a:pt x="0" y="209"/>
                    <a:pt x="0" y="209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7" y="211"/>
                    <a:pt x="17" y="223"/>
                    <a:pt x="19" y="229"/>
                  </a:cubicBezTo>
                  <a:cubicBezTo>
                    <a:pt x="21" y="236"/>
                    <a:pt x="24" y="260"/>
                    <a:pt x="24" y="260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22" y="385"/>
                    <a:pt x="22" y="385"/>
                    <a:pt x="22" y="385"/>
                  </a:cubicBezTo>
                  <a:cubicBezTo>
                    <a:pt x="24" y="395"/>
                    <a:pt x="24" y="395"/>
                    <a:pt x="24" y="395"/>
                  </a:cubicBezTo>
                  <a:cubicBezTo>
                    <a:pt x="27" y="395"/>
                    <a:pt x="27" y="395"/>
                    <a:pt x="27" y="395"/>
                  </a:cubicBezTo>
                  <a:cubicBezTo>
                    <a:pt x="27" y="418"/>
                    <a:pt x="27" y="418"/>
                    <a:pt x="27" y="418"/>
                  </a:cubicBezTo>
                  <a:cubicBezTo>
                    <a:pt x="27" y="418"/>
                    <a:pt x="42" y="428"/>
                    <a:pt x="48" y="426"/>
                  </a:cubicBezTo>
                  <a:cubicBezTo>
                    <a:pt x="53" y="424"/>
                    <a:pt x="75" y="426"/>
                    <a:pt x="75" y="426"/>
                  </a:cubicBezTo>
                  <a:cubicBezTo>
                    <a:pt x="75" y="426"/>
                    <a:pt x="90" y="429"/>
                    <a:pt x="92" y="428"/>
                  </a:cubicBezTo>
                  <a:cubicBezTo>
                    <a:pt x="93" y="428"/>
                    <a:pt x="106" y="422"/>
                    <a:pt x="106" y="422"/>
                  </a:cubicBezTo>
                  <a:cubicBezTo>
                    <a:pt x="106" y="422"/>
                    <a:pt x="111" y="417"/>
                    <a:pt x="111" y="415"/>
                  </a:cubicBezTo>
                  <a:cubicBezTo>
                    <a:pt x="111" y="413"/>
                    <a:pt x="104" y="414"/>
                    <a:pt x="101" y="414"/>
                  </a:cubicBezTo>
                  <a:cubicBezTo>
                    <a:pt x="98" y="414"/>
                    <a:pt x="92" y="410"/>
                    <a:pt x="91" y="408"/>
                  </a:cubicBezTo>
                  <a:cubicBezTo>
                    <a:pt x="90" y="407"/>
                    <a:pt x="79" y="405"/>
                    <a:pt x="77" y="403"/>
                  </a:cubicBezTo>
                  <a:cubicBezTo>
                    <a:pt x="76" y="401"/>
                    <a:pt x="74" y="396"/>
                    <a:pt x="74" y="396"/>
                  </a:cubicBezTo>
                  <a:cubicBezTo>
                    <a:pt x="74" y="396"/>
                    <a:pt x="82" y="397"/>
                    <a:pt x="87" y="396"/>
                  </a:cubicBezTo>
                  <a:cubicBezTo>
                    <a:pt x="93" y="395"/>
                    <a:pt x="97" y="392"/>
                    <a:pt x="98" y="391"/>
                  </a:cubicBezTo>
                  <a:cubicBezTo>
                    <a:pt x="100" y="390"/>
                    <a:pt x="103" y="384"/>
                    <a:pt x="103" y="384"/>
                  </a:cubicBezTo>
                  <a:cubicBezTo>
                    <a:pt x="103" y="384"/>
                    <a:pt x="98" y="381"/>
                    <a:pt x="96" y="381"/>
                  </a:cubicBezTo>
                  <a:cubicBezTo>
                    <a:pt x="93" y="380"/>
                    <a:pt x="80" y="381"/>
                    <a:pt x="78" y="379"/>
                  </a:cubicBezTo>
                  <a:cubicBezTo>
                    <a:pt x="77" y="377"/>
                    <a:pt x="68" y="373"/>
                    <a:pt x="68" y="373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5"/>
                    <a:pt x="68" y="353"/>
                    <a:pt x="68" y="349"/>
                  </a:cubicBezTo>
                  <a:cubicBezTo>
                    <a:pt x="68" y="346"/>
                    <a:pt x="68" y="313"/>
                    <a:pt x="68" y="310"/>
                  </a:cubicBezTo>
                  <a:cubicBezTo>
                    <a:pt x="69" y="307"/>
                    <a:pt x="74" y="273"/>
                    <a:pt x="75" y="271"/>
                  </a:cubicBezTo>
                  <a:cubicBezTo>
                    <a:pt x="75" y="269"/>
                    <a:pt x="82" y="246"/>
                    <a:pt x="82" y="241"/>
                  </a:cubicBezTo>
                  <a:cubicBezTo>
                    <a:pt x="82" y="236"/>
                    <a:pt x="90" y="214"/>
                    <a:pt x="90" y="214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140" y="141"/>
                    <a:pt x="140" y="141"/>
                    <a:pt x="140" y="141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78" y="112"/>
                    <a:pt x="178" y="112"/>
                    <a:pt x="178" y="112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3" y="105"/>
                    <a:pt x="123" y="94"/>
                    <a:pt x="120" y="92"/>
                  </a:cubicBezTo>
                  <a:cubicBezTo>
                    <a:pt x="117" y="89"/>
                    <a:pt x="100" y="77"/>
                    <a:pt x="97" y="73"/>
                  </a:cubicBezTo>
                  <a:cubicBezTo>
                    <a:pt x="94" y="69"/>
                    <a:pt x="83" y="52"/>
                    <a:pt x="83" y="52"/>
                  </a:cubicBezTo>
                  <a:cubicBezTo>
                    <a:pt x="83" y="52"/>
                    <a:pt x="77" y="36"/>
                    <a:pt x="73" y="33"/>
                  </a:cubicBezTo>
                  <a:cubicBezTo>
                    <a:pt x="69" y="30"/>
                    <a:pt x="62" y="19"/>
                    <a:pt x="62" y="1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748D1E1-7D13-EC16-84D5-E9995B1A7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  <a:gd name="T18" fmla="*/ 1 w 50"/>
                <a:gd name="T19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8344C91-6491-CF41-6628-C6249821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DDF54C0-97B9-C0EB-FEF8-6C04972DB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1943100"/>
              <a:ext cx="26988" cy="50800"/>
            </a:xfrm>
            <a:custGeom>
              <a:avLst/>
              <a:gdLst>
                <a:gd name="T0" fmla="*/ 0 w 17"/>
                <a:gd name="T1" fmla="*/ 1 h 32"/>
                <a:gd name="T2" fmla="*/ 4 w 17"/>
                <a:gd name="T3" fmla="*/ 0 h 32"/>
                <a:gd name="T4" fmla="*/ 17 w 17"/>
                <a:gd name="T5" fmla="*/ 18 h 32"/>
                <a:gd name="T6" fmla="*/ 17 w 17"/>
                <a:gd name="T7" fmla="*/ 30 h 32"/>
                <a:gd name="T8" fmla="*/ 13 w 17"/>
                <a:gd name="T9" fmla="*/ 32 h 32"/>
                <a:gd name="T10" fmla="*/ 15 w 17"/>
                <a:gd name="T11" fmla="*/ 22 h 32"/>
                <a:gd name="T12" fmla="*/ 11 w 17"/>
                <a:gd name="T13" fmla="*/ 16 h 32"/>
                <a:gd name="T14" fmla="*/ 0 w 17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0" y="1"/>
                  </a:moveTo>
                  <a:lnTo>
                    <a:pt x="4" y="0"/>
                  </a:lnTo>
                  <a:lnTo>
                    <a:pt x="17" y="18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15" y="22"/>
                  </a:lnTo>
                  <a:lnTo>
                    <a:pt x="11" y="16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77167CB-5414-980D-8E50-6B0583FF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38" y="1943100"/>
              <a:ext cx="20638" cy="44450"/>
            </a:xfrm>
            <a:custGeom>
              <a:avLst/>
              <a:gdLst>
                <a:gd name="T0" fmla="*/ 7 w 12"/>
                <a:gd name="T1" fmla="*/ 0 h 25"/>
                <a:gd name="T2" fmla="*/ 9 w 12"/>
                <a:gd name="T3" fmla="*/ 4 h 25"/>
                <a:gd name="T4" fmla="*/ 12 w 12"/>
                <a:gd name="T5" fmla="*/ 12 h 25"/>
                <a:gd name="T6" fmla="*/ 10 w 12"/>
                <a:gd name="T7" fmla="*/ 21 h 25"/>
                <a:gd name="T8" fmla="*/ 6 w 12"/>
                <a:gd name="T9" fmla="*/ 25 h 25"/>
                <a:gd name="T10" fmla="*/ 2 w 12"/>
                <a:gd name="T11" fmla="*/ 25 h 25"/>
                <a:gd name="T12" fmla="*/ 0 w 12"/>
                <a:gd name="T13" fmla="*/ 23 h 25"/>
                <a:gd name="T14" fmla="*/ 2 w 12"/>
                <a:gd name="T15" fmla="*/ 19 h 25"/>
                <a:gd name="T16" fmla="*/ 4 w 12"/>
                <a:gd name="T17" fmla="*/ 10 h 25"/>
                <a:gd name="T18" fmla="*/ 3 w 12"/>
                <a:gd name="T19" fmla="*/ 7 h 25"/>
                <a:gd name="T20" fmla="*/ 0 w 12"/>
                <a:gd name="T21" fmla="*/ 3 h 25"/>
                <a:gd name="T22" fmla="*/ 0 w 12"/>
                <a:gd name="T23" fmla="*/ 0 h 25"/>
                <a:gd name="T24" fmla="*/ 7 w 12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5">
                  <a:moveTo>
                    <a:pt x="7" y="0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21"/>
                    <a:pt x="10" y="21"/>
                  </a:cubicBezTo>
                  <a:cubicBezTo>
                    <a:pt x="9" y="22"/>
                    <a:pt x="6" y="25"/>
                    <a:pt x="6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FFB338AA-A936-5F56-7F32-475E2252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1" y="1730375"/>
              <a:ext cx="58738" cy="39687"/>
            </a:xfrm>
            <a:custGeom>
              <a:avLst/>
              <a:gdLst>
                <a:gd name="T0" fmla="*/ 0 w 33"/>
                <a:gd name="T1" fmla="*/ 0 h 23"/>
                <a:gd name="T2" fmla="*/ 0 w 33"/>
                <a:gd name="T3" fmla="*/ 10 h 23"/>
                <a:gd name="T4" fmla="*/ 11 w 33"/>
                <a:gd name="T5" fmla="*/ 14 h 23"/>
                <a:gd name="T6" fmla="*/ 24 w 33"/>
                <a:gd name="T7" fmla="*/ 20 h 23"/>
                <a:gd name="T8" fmla="*/ 30 w 33"/>
                <a:gd name="T9" fmla="*/ 23 h 23"/>
                <a:gd name="T10" fmla="*/ 33 w 33"/>
                <a:gd name="T11" fmla="*/ 21 h 23"/>
                <a:gd name="T12" fmla="*/ 15 w 33"/>
                <a:gd name="T13" fmla="*/ 10 h 23"/>
                <a:gd name="T14" fmla="*/ 7 w 33"/>
                <a:gd name="T15" fmla="*/ 5 h 23"/>
                <a:gd name="T16" fmla="*/ 0 w 3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0" y="13"/>
                    <a:pt x="11" y="14"/>
                  </a:cubicBezTo>
                  <a:cubicBezTo>
                    <a:pt x="12" y="14"/>
                    <a:pt x="24" y="20"/>
                    <a:pt x="24" y="2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16" y="11"/>
                    <a:pt x="15" y="10"/>
                  </a:cubicBezTo>
                  <a:cubicBezTo>
                    <a:pt x="14" y="9"/>
                    <a:pt x="7" y="5"/>
                    <a:pt x="7" y="5"/>
                  </a:cubicBezTo>
                  <a:cubicBezTo>
                    <a:pt x="7" y="5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Freeform 30">
            <a:extLst>
              <a:ext uri="{FF2B5EF4-FFF2-40B4-BE49-F238E27FC236}">
                <a16:creationId xmlns:a16="http://schemas.microsoft.com/office/drawing/2014/main" id="{A30F52E7-299F-F514-37F6-20DA24EBD3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11989" y="2227435"/>
            <a:ext cx="190898" cy="242314"/>
          </a:xfrm>
          <a:custGeom>
            <a:avLst/>
            <a:gdLst/>
            <a:ahLst/>
            <a:cxnLst>
              <a:cxn ang="0">
                <a:pos x="117" y="60"/>
              </a:cxn>
              <a:cxn ang="0">
                <a:pos x="74" y="107"/>
              </a:cxn>
              <a:cxn ang="0">
                <a:pos x="52" y="115"/>
              </a:cxn>
              <a:cxn ang="0">
                <a:pos x="48" y="112"/>
              </a:cxn>
              <a:cxn ang="0">
                <a:pos x="57" y="89"/>
              </a:cxn>
              <a:cxn ang="0">
                <a:pos x="104" y="46"/>
              </a:cxn>
              <a:cxn ang="0">
                <a:pos x="102" y="52"/>
              </a:cxn>
              <a:cxn ang="0">
                <a:pos x="55" y="108"/>
              </a:cxn>
              <a:cxn ang="0">
                <a:pos x="112" y="62"/>
              </a:cxn>
              <a:cxn ang="0">
                <a:pos x="91" y="27"/>
              </a:cxn>
              <a:cxn ang="0">
                <a:pos x="97" y="36"/>
              </a:cxn>
              <a:cxn ang="0">
                <a:pos x="91" y="40"/>
              </a:cxn>
              <a:cxn ang="0">
                <a:pos x="16" y="123"/>
              </a:cxn>
              <a:cxn ang="0">
                <a:pos x="91" y="105"/>
              </a:cxn>
              <a:cxn ang="0">
                <a:pos x="97" y="129"/>
              </a:cxn>
              <a:cxn ang="0">
                <a:pos x="10" y="27"/>
              </a:cxn>
              <a:cxn ang="0">
                <a:pos x="34" y="62"/>
              </a:cxn>
              <a:cxn ang="0">
                <a:pos x="79" y="46"/>
              </a:cxn>
              <a:cxn ang="0">
                <a:pos x="48" y="84"/>
              </a:cxn>
              <a:cxn ang="0">
                <a:pos x="34" y="62"/>
              </a:cxn>
              <a:cxn ang="0">
                <a:pos x="102" y="24"/>
              </a:cxn>
              <a:cxn ang="0">
                <a:pos x="91" y="21"/>
              </a:cxn>
              <a:cxn ang="0">
                <a:pos x="99" y="16"/>
              </a:cxn>
              <a:cxn ang="0">
                <a:pos x="107" y="36"/>
              </a:cxn>
              <a:cxn ang="0">
                <a:pos x="8" y="16"/>
              </a:cxn>
              <a:cxn ang="0">
                <a:pos x="16" y="21"/>
              </a:cxn>
              <a:cxn ang="0">
                <a:pos x="5" y="24"/>
              </a:cxn>
              <a:cxn ang="0">
                <a:pos x="8" y="140"/>
              </a:cxn>
              <a:cxn ang="0">
                <a:pos x="102" y="137"/>
              </a:cxn>
              <a:cxn ang="0">
                <a:pos x="107" y="89"/>
              </a:cxn>
              <a:cxn ang="0">
                <a:pos x="99" y="145"/>
              </a:cxn>
              <a:cxn ang="0">
                <a:pos x="0" y="137"/>
              </a:cxn>
              <a:cxn ang="0">
                <a:pos x="8" y="16"/>
              </a:cxn>
              <a:cxn ang="0">
                <a:pos x="27" y="32"/>
              </a:cxn>
              <a:cxn ang="0">
                <a:pos x="80" y="13"/>
              </a:cxn>
              <a:cxn ang="0">
                <a:pos x="64" y="8"/>
              </a:cxn>
              <a:cxn ang="0">
                <a:pos x="45" y="5"/>
              </a:cxn>
              <a:cxn ang="0">
                <a:pos x="43" y="13"/>
              </a:cxn>
              <a:cxn ang="0">
                <a:pos x="37" y="8"/>
              </a:cxn>
              <a:cxn ang="0">
                <a:pos x="62" y="0"/>
              </a:cxn>
              <a:cxn ang="0">
                <a:pos x="86" y="8"/>
              </a:cxn>
              <a:cxn ang="0">
                <a:pos x="21" y="37"/>
              </a:cxn>
              <a:cxn ang="0">
                <a:pos x="37" y="8"/>
              </a:cxn>
            </a:cxnLst>
            <a:rect l="0" t="0" r="r" b="b"/>
            <a:pathLst>
              <a:path w="118" h="145">
                <a:moveTo>
                  <a:pt x="104" y="46"/>
                </a:moveTo>
                <a:cubicBezTo>
                  <a:pt x="117" y="60"/>
                  <a:pt x="117" y="60"/>
                  <a:pt x="117" y="60"/>
                </a:cubicBezTo>
                <a:cubicBezTo>
                  <a:pt x="118" y="61"/>
                  <a:pt x="118" y="62"/>
                  <a:pt x="117" y="63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4" y="107"/>
                  <a:pt x="73" y="107"/>
                  <a:pt x="73" y="10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1" y="115"/>
                  <a:pt x="51" y="115"/>
                  <a:pt x="50" y="115"/>
                </a:cubicBezTo>
                <a:cubicBezTo>
                  <a:pt x="48" y="115"/>
                  <a:pt x="48" y="113"/>
                  <a:pt x="48" y="112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0"/>
                  <a:pt x="57" y="90"/>
                  <a:pt x="57" y="89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1" y="45"/>
                  <a:pt x="103" y="45"/>
                  <a:pt x="104" y="46"/>
                </a:cubicBezTo>
                <a:close/>
                <a:moveTo>
                  <a:pt x="112" y="62"/>
                </a:moveTo>
                <a:cubicBezTo>
                  <a:pt x="102" y="52"/>
                  <a:pt x="102" y="52"/>
                  <a:pt x="102" y="52"/>
                </a:cubicBezTo>
                <a:cubicBezTo>
                  <a:pt x="61" y="93"/>
                  <a:pt x="61" y="93"/>
                  <a:pt x="61" y="93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71" y="102"/>
                  <a:pt x="71" y="102"/>
                  <a:pt x="71" y="102"/>
                </a:cubicBezTo>
                <a:lnTo>
                  <a:pt x="112" y="62"/>
                </a:lnTo>
                <a:close/>
                <a:moveTo>
                  <a:pt x="91" y="40"/>
                </a:moveTo>
                <a:cubicBezTo>
                  <a:pt x="91" y="35"/>
                  <a:pt x="91" y="31"/>
                  <a:pt x="91" y="27"/>
                </a:cubicBezTo>
                <a:cubicBezTo>
                  <a:pt x="97" y="27"/>
                  <a:pt x="97" y="27"/>
                  <a:pt x="97" y="27"/>
                </a:cubicBezTo>
                <a:cubicBezTo>
                  <a:pt x="97" y="36"/>
                  <a:pt x="97" y="36"/>
                  <a:pt x="97" y="36"/>
                </a:cubicBezTo>
                <a:cubicBezTo>
                  <a:pt x="95" y="36"/>
                  <a:pt x="94" y="37"/>
                  <a:pt x="92" y="39"/>
                </a:cubicBezTo>
                <a:lnTo>
                  <a:pt x="91" y="40"/>
                </a:lnTo>
                <a:close/>
                <a:moveTo>
                  <a:pt x="16" y="27"/>
                </a:moveTo>
                <a:cubicBezTo>
                  <a:pt x="16" y="59"/>
                  <a:pt x="16" y="91"/>
                  <a:pt x="16" y="123"/>
                </a:cubicBezTo>
                <a:cubicBezTo>
                  <a:pt x="91" y="123"/>
                  <a:pt x="91" y="123"/>
                  <a:pt x="91" y="123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7" y="99"/>
                  <a:pt x="97" y="99"/>
                  <a:pt x="97" y="99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27"/>
                  <a:pt x="10" y="27"/>
                  <a:pt x="10" y="27"/>
                </a:cubicBezTo>
                <a:lnTo>
                  <a:pt x="16" y="27"/>
                </a:lnTo>
                <a:close/>
                <a:moveTo>
                  <a:pt x="34" y="62"/>
                </a:moveTo>
                <a:cubicBezTo>
                  <a:pt x="48" y="77"/>
                  <a:pt x="48" y="77"/>
                  <a:pt x="48" y="77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50"/>
                  <a:pt x="82" y="50"/>
                  <a:pt x="82" y="50"/>
                </a:cubicBezTo>
                <a:cubicBezTo>
                  <a:pt x="48" y="84"/>
                  <a:pt x="48" y="84"/>
                  <a:pt x="48" y="84"/>
                </a:cubicBezTo>
                <a:cubicBezTo>
                  <a:pt x="30" y="66"/>
                  <a:pt x="30" y="66"/>
                  <a:pt x="30" y="66"/>
                </a:cubicBezTo>
                <a:lnTo>
                  <a:pt x="34" y="62"/>
                </a:lnTo>
                <a:close/>
                <a:moveTo>
                  <a:pt x="102" y="35"/>
                </a:moveTo>
                <a:cubicBezTo>
                  <a:pt x="102" y="24"/>
                  <a:pt x="102" y="24"/>
                  <a:pt x="102" y="24"/>
                </a:cubicBezTo>
                <a:cubicBezTo>
                  <a:pt x="102" y="22"/>
                  <a:pt x="101" y="21"/>
                  <a:pt x="99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16"/>
                  <a:pt x="91" y="16"/>
                  <a:pt x="91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104" y="16"/>
                  <a:pt x="107" y="19"/>
                  <a:pt x="107" y="2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5"/>
                  <a:pt x="104" y="35"/>
                  <a:pt x="102" y="35"/>
                </a:cubicBezTo>
                <a:close/>
                <a:moveTo>
                  <a:pt x="8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21"/>
                  <a:pt x="16" y="21"/>
                  <a:pt x="16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6" y="21"/>
                  <a:pt x="5" y="22"/>
                  <a:pt x="5" y="24"/>
                </a:cubicBezTo>
                <a:cubicBezTo>
                  <a:pt x="5" y="137"/>
                  <a:pt x="5" y="137"/>
                  <a:pt x="5" y="137"/>
                </a:cubicBezTo>
                <a:cubicBezTo>
                  <a:pt x="5" y="138"/>
                  <a:pt x="6" y="140"/>
                  <a:pt x="8" y="140"/>
                </a:cubicBezTo>
                <a:cubicBezTo>
                  <a:pt x="99" y="140"/>
                  <a:pt x="99" y="140"/>
                  <a:pt x="99" y="140"/>
                </a:cubicBezTo>
                <a:cubicBezTo>
                  <a:pt x="101" y="140"/>
                  <a:pt x="102" y="138"/>
                  <a:pt x="102" y="137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41"/>
                  <a:pt x="104" y="145"/>
                  <a:pt x="99" y="145"/>
                </a:cubicBezTo>
                <a:cubicBezTo>
                  <a:pt x="8" y="145"/>
                  <a:pt x="8" y="145"/>
                  <a:pt x="8" y="145"/>
                </a:cubicBezTo>
                <a:cubicBezTo>
                  <a:pt x="3" y="145"/>
                  <a:pt x="0" y="141"/>
                  <a:pt x="0" y="13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9"/>
                  <a:pt x="3" y="16"/>
                  <a:pt x="8" y="16"/>
                </a:cubicBezTo>
                <a:close/>
                <a:moveTo>
                  <a:pt x="27" y="13"/>
                </a:moveTo>
                <a:cubicBezTo>
                  <a:pt x="27" y="32"/>
                  <a:pt x="27" y="32"/>
                  <a:pt x="27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13"/>
                  <a:pt x="80" y="13"/>
                  <a:pt x="80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6"/>
                  <a:pt x="63" y="5"/>
                  <a:pt x="62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5"/>
                  <a:pt x="43" y="6"/>
                  <a:pt x="43" y="8"/>
                </a:cubicBezTo>
                <a:cubicBezTo>
                  <a:pt x="43" y="13"/>
                  <a:pt x="43" y="13"/>
                  <a:pt x="43" y="13"/>
                </a:cubicBezTo>
                <a:lnTo>
                  <a:pt x="27" y="13"/>
                </a:lnTo>
                <a:close/>
                <a:moveTo>
                  <a:pt x="37" y="8"/>
                </a:moveTo>
                <a:cubicBezTo>
                  <a:pt x="37" y="3"/>
                  <a:pt x="41" y="0"/>
                  <a:pt x="45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6" y="0"/>
                  <a:pt x="70" y="3"/>
                  <a:pt x="70" y="8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37"/>
                  <a:pt x="86" y="37"/>
                  <a:pt x="86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1" y="8"/>
                  <a:pt x="21" y="8"/>
                  <a:pt x="21" y="8"/>
                </a:cubicBezTo>
                <a:lnTo>
                  <a:pt x="37" y="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9021B5-58D5-1106-D6C4-CBF0C33EC074}"/>
              </a:ext>
            </a:extLst>
          </p:cNvPr>
          <p:cNvGrpSpPr/>
          <p:nvPr/>
        </p:nvGrpSpPr>
        <p:grpSpPr>
          <a:xfrm>
            <a:off x="7368317" y="2609061"/>
            <a:ext cx="236106" cy="305206"/>
            <a:chOff x="7169150" y="4616451"/>
            <a:chExt cx="563563" cy="722312"/>
          </a:xfrm>
          <a:solidFill>
            <a:schemeClr val="bg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FE8BB10-A96B-E09E-C2FD-4398D05A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4860926"/>
              <a:ext cx="119063" cy="117475"/>
            </a:xfrm>
            <a:custGeom>
              <a:avLst/>
              <a:gdLst>
                <a:gd name="T0" fmla="*/ 5 w 14"/>
                <a:gd name="T1" fmla="*/ 13 h 14"/>
                <a:gd name="T2" fmla="*/ 13 w 14"/>
                <a:gd name="T3" fmla="*/ 8 h 14"/>
                <a:gd name="T4" fmla="*/ 8 w 14"/>
                <a:gd name="T5" fmla="*/ 1 h 14"/>
                <a:gd name="T6" fmla="*/ 1 w 14"/>
                <a:gd name="T7" fmla="*/ 5 h 14"/>
                <a:gd name="T8" fmla="*/ 5 w 14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5" y="13"/>
                  </a:moveTo>
                  <a:cubicBezTo>
                    <a:pt x="8" y="14"/>
                    <a:pt x="12" y="12"/>
                    <a:pt x="13" y="8"/>
                  </a:cubicBezTo>
                  <a:cubicBezTo>
                    <a:pt x="14" y="6"/>
                    <a:pt x="12" y="2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0" y="8"/>
                    <a:pt x="2" y="12"/>
                    <a:pt x="5" y="1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C1FB9EB-54F5-1B38-92B7-9A6FF0478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38" y="4860926"/>
              <a:ext cx="117475" cy="117475"/>
            </a:xfrm>
            <a:custGeom>
              <a:avLst/>
              <a:gdLst>
                <a:gd name="T0" fmla="*/ 6 w 14"/>
                <a:gd name="T1" fmla="*/ 1 h 14"/>
                <a:gd name="T2" fmla="*/ 1 w 14"/>
                <a:gd name="T3" fmla="*/ 8 h 14"/>
                <a:gd name="T4" fmla="*/ 9 w 14"/>
                <a:gd name="T5" fmla="*/ 13 h 14"/>
                <a:gd name="T6" fmla="*/ 13 w 14"/>
                <a:gd name="T7" fmla="*/ 5 h 14"/>
                <a:gd name="T8" fmla="*/ 6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2" y="2"/>
                    <a:pt x="0" y="6"/>
                    <a:pt x="1" y="8"/>
                  </a:cubicBezTo>
                  <a:cubicBezTo>
                    <a:pt x="2" y="12"/>
                    <a:pt x="6" y="14"/>
                    <a:pt x="9" y="13"/>
                  </a:cubicBezTo>
                  <a:cubicBezTo>
                    <a:pt x="12" y="12"/>
                    <a:pt x="14" y="8"/>
                    <a:pt x="13" y="5"/>
                  </a:cubicBezTo>
                  <a:cubicBezTo>
                    <a:pt x="12" y="2"/>
                    <a:pt x="9" y="0"/>
                    <a:pt x="6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7D55ECB-FD34-0262-21D0-F5E098990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002213"/>
              <a:ext cx="563563" cy="336550"/>
            </a:xfrm>
            <a:custGeom>
              <a:avLst/>
              <a:gdLst>
                <a:gd name="T0" fmla="*/ 63 w 67"/>
                <a:gd name="T1" fmla="*/ 0 h 40"/>
                <a:gd name="T2" fmla="*/ 63 w 67"/>
                <a:gd name="T3" fmla="*/ 0 h 40"/>
                <a:gd name="T4" fmla="*/ 46 w 67"/>
                <a:gd name="T5" fmla="*/ 0 h 40"/>
                <a:gd name="T6" fmla="*/ 46 w 67"/>
                <a:gd name="T7" fmla="*/ 0 h 40"/>
                <a:gd name="T8" fmla="*/ 43 w 67"/>
                <a:gd name="T9" fmla="*/ 3 h 40"/>
                <a:gd name="T10" fmla="*/ 43 w 67"/>
                <a:gd name="T11" fmla="*/ 14 h 40"/>
                <a:gd name="T12" fmla="*/ 33 w 67"/>
                <a:gd name="T13" fmla="*/ 19 h 40"/>
                <a:gd name="T14" fmla="*/ 24 w 67"/>
                <a:gd name="T15" fmla="*/ 14 h 40"/>
                <a:gd name="T16" fmla="*/ 24 w 67"/>
                <a:gd name="T17" fmla="*/ 3 h 40"/>
                <a:gd name="T18" fmla="*/ 20 w 67"/>
                <a:gd name="T19" fmla="*/ 0 h 40"/>
                <a:gd name="T20" fmla="*/ 20 w 67"/>
                <a:gd name="T21" fmla="*/ 0 h 40"/>
                <a:gd name="T22" fmla="*/ 3 w 67"/>
                <a:gd name="T23" fmla="*/ 0 h 40"/>
                <a:gd name="T24" fmla="*/ 3 w 67"/>
                <a:gd name="T25" fmla="*/ 0 h 40"/>
                <a:gd name="T26" fmla="*/ 0 w 67"/>
                <a:gd name="T27" fmla="*/ 3 h 40"/>
                <a:gd name="T28" fmla="*/ 0 w 67"/>
                <a:gd name="T29" fmla="*/ 27 h 40"/>
                <a:gd name="T30" fmla="*/ 3 w 67"/>
                <a:gd name="T31" fmla="*/ 30 h 40"/>
                <a:gd name="T32" fmla="*/ 4 w 67"/>
                <a:gd name="T33" fmla="*/ 30 h 40"/>
                <a:gd name="T34" fmla="*/ 4 w 67"/>
                <a:gd name="T35" fmla="*/ 40 h 40"/>
                <a:gd name="T36" fmla="*/ 20 w 67"/>
                <a:gd name="T37" fmla="*/ 40 h 40"/>
                <a:gd name="T38" fmla="*/ 20 w 67"/>
                <a:gd name="T39" fmla="*/ 20 h 40"/>
                <a:gd name="T40" fmla="*/ 31 w 67"/>
                <a:gd name="T41" fmla="*/ 26 h 40"/>
                <a:gd name="T42" fmla="*/ 32 w 67"/>
                <a:gd name="T43" fmla="*/ 26 h 40"/>
                <a:gd name="T44" fmla="*/ 33 w 67"/>
                <a:gd name="T45" fmla="*/ 26 h 40"/>
                <a:gd name="T46" fmla="*/ 33 w 67"/>
                <a:gd name="T47" fmla="*/ 26 h 40"/>
                <a:gd name="T48" fmla="*/ 35 w 67"/>
                <a:gd name="T49" fmla="*/ 26 h 40"/>
                <a:gd name="T50" fmla="*/ 47 w 67"/>
                <a:gd name="T51" fmla="*/ 20 h 40"/>
                <a:gd name="T52" fmla="*/ 47 w 67"/>
                <a:gd name="T53" fmla="*/ 40 h 40"/>
                <a:gd name="T54" fmla="*/ 62 w 67"/>
                <a:gd name="T55" fmla="*/ 40 h 40"/>
                <a:gd name="T56" fmla="*/ 62 w 67"/>
                <a:gd name="T57" fmla="*/ 30 h 40"/>
                <a:gd name="T58" fmla="*/ 63 w 67"/>
                <a:gd name="T59" fmla="*/ 30 h 40"/>
                <a:gd name="T60" fmla="*/ 67 w 67"/>
                <a:gd name="T61" fmla="*/ 27 h 40"/>
                <a:gd name="T62" fmla="*/ 67 w 67"/>
                <a:gd name="T63" fmla="*/ 3 h 40"/>
                <a:gd name="T64" fmla="*/ 63 w 67"/>
                <a:gd name="T6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40"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4" y="0"/>
                    <a:pt x="43" y="2"/>
                    <a:pt x="43" y="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67" y="29"/>
                    <a:pt x="67" y="2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2"/>
                    <a:pt x="65" y="0"/>
                    <a:pt x="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0469FDA-C6BF-EFDC-AF67-3ECF0ED9C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4616451"/>
              <a:ext cx="303213" cy="277813"/>
            </a:xfrm>
            <a:custGeom>
              <a:avLst/>
              <a:gdLst>
                <a:gd name="T0" fmla="*/ 11 w 36"/>
                <a:gd name="T1" fmla="*/ 12 h 33"/>
                <a:gd name="T2" fmla="*/ 13 w 36"/>
                <a:gd name="T3" fmla="*/ 14 h 33"/>
                <a:gd name="T4" fmla="*/ 11 w 36"/>
                <a:gd name="T5" fmla="*/ 16 h 33"/>
                <a:gd name="T6" fmla="*/ 8 w 36"/>
                <a:gd name="T7" fmla="*/ 14 h 33"/>
                <a:gd name="T8" fmla="*/ 11 w 36"/>
                <a:gd name="T9" fmla="*/ 12 h 33"/>
                <a:gd name="T10" fmla="*/ 19 w 36"/>
                <a:gd name="T11" fmla="*/ 12 h 33"/>
                <a:gd name="T12" fmla="*/ 22 w 36"/>
                <a:gd name="T13" fmla="*/ 14 h 33"/>
                <a:gd name="T14" fmla="*/ 19 w 36"/>
                <a:gd name="T15" fmla="*/ 16 h 33"/>
                <a:gd name="T16" fmla="*/ 16 w 36"/>
                <a:gd name="T17" fmla="*/ 14 h 33"/>
                <a:gd name="T18" fmla="*/ 19 w 36"/>
                <a:gd name="T19" fmla="*/ 12 h 33"/>
                <a:gd name="T20" fmla="*/ 27 w 36"/>
                <a:gd name="T21" fmla="*/ 12 h 33"/>
                <a:gd name="T22" fmla="*/ 30 w 36"/>
                <a:gd name="T23" fmla="*/ 14 h 33"/>
                <a:gd name="T24" fmla="*/ 27 w 36"/>
                <a:gd name="T25" fmla="*/ 16 h 33"/>
                <a:gd name="T26" fmla="*/ 25 w 36"/>
                <a:gd name="T27" fmla="*/ 14 h 33"/>
                <a:gd name="T28" fmla="*/ 27 w 36"/>
                <a:gd name="T29" fmla="*/ 12 h 33"/>
                <a:gd name="T30" fmla="*/ 6 w 36"/>
                <a:gd name="T31" fmla="*/ 24 h 33"/>
                <a:gd name="T32" fmla="*/ 3 w 36"/>
                <a:gd name="T33" fmla="*/ 31 h 33"/>
                <a:gd name="T34" fmla="*/ 3 w 36"/>
                <a:gd name="T35" fmla="*/ 32 h 33"/>
                <a:gd name="T36" fmla="*/ 14 w 36"/>
                <a:gd name="T37" fmla="*/ 28 h 33"/>
                <a:gd name="T38" fmla="*/ 17 w 36"/>
                <a:gd name="T39" fmla="*/ 28 h 33"/>
                <a:gd name="T40" fmla="*/ 17 w 36"/>
                <a:gd name="T41" fmla="*/ 28 h 33"/>
                <a:gd name="T42" fmla="*/ 19 w 36"/>
                <a:gd name="T43" fmla="*/ 28 h 33"/>
                <a:gd name="T44" fmla="*/ 36 w 36"/>
                <a:gd name="T45" fmla="*/ 14 h 33"/>
                <a:gd name="T46" fmla="*/ 19 w 36"/>
                <a:gd name="T47" fmla="*/ 0 h 33"/>
                <a:gd name="T48" fmla="*/ 0 w 36"/>
                <a:gd name="T49" fmla="*/ 14 h 33"/>
                <a:gd name="T50" fmla="*/ 6 w 36"/>
                <a:gd name="T51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3">
                  <a:moveTo>
                    <a:pt x="11" y="12"/>
                  </a:moveTo>
                  <a:cubicBezTo>
                    <a:pt x="12" y="12"/>
                    <a:pt x="13" y="12"/>
                    <a:pt x="13" y="14"/>
                  </a:cubicBezTo>
                  <a:cubicBezTo>
                    <a:pt x="13" y="15"/>
                    <a:pt x="12" y="16"/>
                    <a:pt x="11" y="16"/>
                  </a:cubicBezTo>
                  <a:cubicBezTo>
                    <a:pt x="9" y="16"/>
                    <a:pt x="8" y="15"/>
                    <a:pt x="8" y="14"/>
                  </a:cubicBezTo>
                  <a:cubicBezTo>
                    <a:pt x="8" y="12"/>
                    <a:pt x="9" y="12"/>
                    <a:pt x="11" y="12"/>
                  </a:cubicBezTo>
                  <a:moveTo>
                    <a:pt x="19" y="12"/>
                  </a:moveTo>
                  <a:cubicBezTo>
                    <a:pt x="21" y="12"/>
                    <a:pt x="22" y="12"/>
                    <a:pt x="22" y="14"/>
                  </a:cubicBezTo>
                  <a:cubicBezTo>
                    <a:pt x="22" y="15"/>
                    <a:pt x="21" y="16"/>
                    <a:pt x="19" y="16"/>
                  </a:cubicBezTo>
                  <a:cubicBezTo>
                    <a:pt x="18" y="16"/>
                    <a:pt x="16" y="15"/>
                    <a:pt x="16" y="14"/>
                  </a:cubicBezTo>
                  <a:cubicBezTo>
                    <a:pt x="16" y="12"/>
                    <a:pt x="18" y="12"/>
                    <a:pt x="19" y="12"/>
                  </a:cubicBezTo>
                  <a:close/>
                  <a:moveTo>
                    <a:pt x="27" y="12"/>
                  </a:moveTo>
                  <a:cubicBezTo>
                    <a:pt x="29" y="12"/>
                    <a:pt x="30" y="12"/>
                    <a:pt x="30" y="14"/>
                  </a:cubicBezTo>
                  <a:cubicBezTo>
                    <a:pt x="30" y="15"/>
                    <a:pt x="29" y="16"/>
                    <a:pt x="27" y="16"/>
                  </a:cubicBezTo>
                  <a:cubicBezTo>
                    <a:pt x="26" y="16"/>
                    <a:pt x="25" y="15"/>
                    <a:pt x="25" y="14"/>
                  </a:cubicBezTo>
                  <a:cubicBezTo>
                    <a:pt x="25" y="12"/>
                    <a:pt x="26" y="12"/>
                    <a:pt x="27" y="12"/>
                  </a:cubicBezTo>
                  <a:close/>
                  <a:moveTo>
                    <a:pt x="6" y="24"/>
                  </a:moveTo>
                  <a:cubicBezTo>
                    <a:pt x="9" y="27"/>
                    <a:pt x="4" y="31"/>
                    <a:pt x="3" y="31"/>
                  </a:cubicBezTo>
                  <a:cubicBezTo>
                    <a:pt x="3" y="31"/>
                    <a:pt x="3" y="32"/>
                    <a:pt x="3" y="32"/>
                  </a:cubicBezTo>
                  <a:cubicBezTo>
                    <a:pt x="8" y="33"/>
                    <a:pt x="12" y="30"/>
                    <a:pt x="14" y="28"/>
                  </a:cubicBezTo>
                  <a:cubicBezTo>
                    <a:pt x="15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8"/>
                    <a:pt x="19" y="28"/>
                  </a:cubicBezTo>
                  <a:cubicBezTo>
                    <a:pt x="28" y="28"/>
                    <a:pt x="36" y="22"/>
                    <a:pt x="36" y="14"/>
                  </a:cubicBezTo>
                  <a:cubicBezTo>
                    <a:pt x="36" y="6"/>
                    <a:pt x="28" y="0"/>
                    <a:pt x="19" y="0"/>
                  </a:cubicBezTo>
                  <a:cubicBezTo>
                    <a:pt x="9" y="0"/>
                    <a:pt x="0" y="6"/>
                    <a:pt x="0" y="14"/>
                  </a:cubicBezTo>
                  <a:cubicBezTo>
                    <a:pt x="0" y="18"/>
                    <a:pt x="3" y="22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642FB6A0-AE51-5663-A1A7-33979E5643AC}"/>
              </a:ext>
            </a:extLst>
          </p:cNvPr>
          <p:cNvSpPr>
            <a:spLocks noEditPoints="1"/>
          </p:cNvSpPr>
          <p:nvPr/>
        </p:nvSpPr>
        <p:spPr bwMode="auto">
          <a:xfrm>
            <a:off x="7551021" y="3052532"/>
            <a:ext cx="243144" cy="245231"/>
          </a:xfrm>
          <a:custGeom>
            <a:avLst/>
            <a:gdLst/>
            <a:ahLst/>
            <a:cxnLst>
              <a:cxn ang="0">
                <a:pos x="33" y="182"/>
              </a:cxn>
              <a:cxn ang="0">
                <a:pos x="11" y="324"/>
              </a:cxn>
              <a:cxn ang="0">
                <a:pos x="11" y="346"/>
              </a:cxn>
              <a:cxn ang="0">
                <a:pos x="346" y="335"/>
              </a:cxn>
              <a:cxn ang="0">
                <a:pos x="313" y="324"/>
              </a:cxn>
              <a:cxn ang="0">
                <a:pos x="346" y="141"/>
              </a:cxn>
              <a:cxn ang="0">
                <a:pos x="0" y="130"/>
              </a:cxn>
              <a:cxn ang="0">
                <a:pos x="216" y="184"/>
              </a:cxn>
              <a:cxn ang="0">
                <a:pos x="292" y="182"/>
              </a:cxn>
              <a:cxn ang="0">
                <a:pos x="130" y="324"/>
              </a:cxn>
              <a:cxn ang="0">
                <a:pos x="173" y="141"/>
              </a:cxn>
              <a:cxn ang="0">
                <a:pos x="119" y="182"/>
              </a:cxn>
              <a:cxn ang="0">
                <a:pos x="54" y="324"/>
              </a:cxn>
              <a:cxn ang="0">
                <a:pos x="87" y="141"/>
              </a:cxn>
              <a:cxn ang="0">
                <a:pos x="303" y="33"/>
              </a:cxn>
              <a:cxn ang="0">
                <a:pos x="0" y="119"/>
              </a:cxn>
              <a:cxn ang="0">
                <a:pos x="303" y="33"/>
              </a:cxn>
              <a:cxn ang="0">
                <a:pos x="70" y="100"/>
              </a:cxn>
              <a:cxn ang="0">
                <a:pos x="63" y="102"/>
              </a:cxn>
              <a:cxn ang="0">
                <a:pos x="82" y="52"/>
              </a:cxn>
              <a:cxn ang="0">
                <a:pos x="91" y="57"/>
              </a:cxn>
              <a:cxn ang="0">
                <a:pos x="113" y="100"/>
              </a:cxn>
              <a:cxn ang="0">
                <a:pos x="106" y="102"/>
              </a:cxn>
              <a:cxn ang="0">
                <a:pos x="125" y="52"/>
              </a:cxn>
              <a:cxn ang="0">
                <a:pos x="135" y="57"/>
              </a:cxn>
              <a:cxn ang="0">
                <a:pos x="173" y="103"/>
              </a:cxn>
              <a:cxn ang="0">
                <a:pos x="168" y="54"/>
              </a:cxn>
              <a:cxn ang="0">
                <a:pos x="178" y="54"/>
              </a:cxn>
              <a:cxn ang="0">
                <a:pos x="240" y="102"/>
              </a:cxn>
              <a:cxn ang="0">
                <a:pos x="233" y="100"/>
              </a:cxn>
              <a:cxn ang="0">
                <a:pos x="212" y="50"/>
              </a:cxn>
              <a:cxn ang="0">
                <a:pos x="243" y="95"/>
              </a:cxn>
              <a:cxn ang="0">
                <a:pos x="283" y="102"/>
              </a:cxn>
              <a:cxn ang="0">
                <a:pos x="276" y="100"/>
              </a:cxn>
              <a:cxn ang="0">
                <a:pos x="257" y="49"/>
              </a:cxn>
              <a:cxn ang="0">
                <a:pos x="286" y="95"/>
              </a:cxn>
              <a:cxn ang="0">
                <a:pos x="92" y="261"/>
              </a:cxn>
              <a:cxn ang="0">
                <a:pos x="87" y="227"/>
              </a:cxn>
              <a:cxn ang="0">
                <a:pos x="108" y="227"/>
              </a:cxn>
              <a:cxn ang="0">
                <a:pos x="103" y="261"/>
              </a:cxn>
              <a:cxn ang="0">
                <a:pos x="97" y="281"/>
              </a:cxn>
              <a:cxn ang="0">
                <a:pos x="92" y="261"/>
              </a:cxn>
              <a:cxn ang="0">
                <a:pos x="54" y="0"/>
              </a:cxn>
              <a:cxn ang="0">
                <a:pos x="303" y="11"/>
              </a:cxn>
              <a:cxn ang="0">
                <a:pos x="54" y="22"/>
              </a:cxn>
              <a:cxn ang="0">
                <a:pos x="189" y="242"/>
              </a:cxn>
              <a:cxn ang="0">
                <a:pos x="212" y="203"/>
              </a:cxn>
              <a:cxn ang="0">
                <a:pos x="189" y="242"/>
              </a:cxn>
              <a:cxn ang="0">
                <a:pos x="182" y="264"/>
              </a:cxn>
              <a:cxn ang="0">
                <a:pos x="251" y="211"/>
              </a:cxn>
              <a:cxn ang="0">
                <a:pos x="243" y="234"/>
              </a:cxn>
              <a:cxn ang="0">
                <a:pos x="220" y="272"/>
              </a:cxn>
              <a:cxn ang="0">
                <a:pos x="243" y="234"/>
              </a:cxn>
            </a:cxnLst>
            <a:rect l="0" t="0" r="r" b="b"/>
            <a:pathLst>
              <a:path w="346" h="346">
                <a:moveTo>
                  <a:pt x="0" y="141"/>
                </a:moveTo>
                <a:cubicBezTo>
                  <a:pt x="0" y="161"/>
                  <a:pt x="14" y="177"/>
                  <a:pt x="33" y="182"/>
                </a:cubicBezTo>
                <a:cubicBezTo>
                  <a:pt x="33" y="324"/>
                  <a:pt x="33" y="324"/>
                  <a:pt x="33" y="324"/>
                </a:cubicBezTo>
                <a:cubicBezTo>
                  <a:pt x="11" y="324"/>
                  <a:pt x="11" y="324"/>
                  <a:pt x="11" y="324"/>
                </a:cubicBezTo>
                <a:cubicBezTo>
                  <a:pt x="5" y="324"/>
                  <a:pt x="0" y="329"/>
                  <a:pt x="0" y="335"/>
                </a:cubicBezTo>
                <a:cubicBezTo>
                  <a:pt x="0" y="341"/>
                  <a:pt x="5" y="346"/>
                  <a:pt x="11" y="346"/>
                </a:cubicBezTo>
                <a:cubicBezTo>
                  <a:pt x="335" y="346"/>
                  <a:pt x="335" y="346"/>
                  <a:pt x="335" y="346"/>
                </a:cubicBezTo>
                <a:cubicBezTo>
                  <a:pt x="341" y="346"/>
                  <a:pt x="346" y="341"/>
                  <a:pt x="346" y="335"/>
                </a:cubicBezTo>
                <a:cubicBezTo>
                  <a:pt x="346" y="329"/>
                  <a:pt x="341" y="324"/>
                  <a:pt x="335" y="324"/>
                </a:cubicBezTo>
                <a:cubicBezTo>
                  <a:pt x="313" y="324"/>
                  <a:pt x="313" y="324"/>
                  <a:pt x="313" y="324"/>
                </a:cubicBezTo>
                <a:cubicBezTo>
                  <a:pt x="313" y="182"/>
                  <a:pt x="313" y="182"/>
                  <a:pt x="313" y="182"/>
                </a:cubicBezTo>
                <a:cubicBezTo>
                  <a:pt x="332" y="177"/>
                  <a:pt x="346" y="161"/>
                  <a:pt x="346" y="141"/>
                </a:cubicBezTo>
                <a:cubicBezTo>
                  <a:pt x="346" y="130"/>
                  <a:pt x="346" y="130"/>
                  <a:pt x="346" y="130"/>
                </a:cubicBezTo>
                <a:cubicBezTo>
                  <a:pt x="0" y="130"/>
                  <a:pt x="0" y="130"/>
                  <a:pt x="0" y="130"/>
                </a:cubicBezTo>
                <a:lnTo>
                  <a:pt x="0" y="141"/>
                </a:lnTo>
                <a:close/>
                <a:moveTo>
                  <a:pt x="216" y="184"/>
                </a:moveTo>
                <a:cubicBezTo>
                  <a:pt x="240" y="184"/>
                  <a:pt x="259" y="164"/>
                  <a:pt x="259" y="141"/>
                </a:cubicBezTo>
                <a:cubicBezTo>
                  <a:pt x="259" y="161"/>
                  <a:pt x="273" y="177"/>
                  <a:pt x="292" y="182"/>
                </a:cubicBezTo>
                <a:cubicBezTo>
                  <a:pt x="292" y="324"/>
                  <a:pt x="292" y="324"/>
                  <a:pt x="292" y="324"/>
                </a:cubicBezTo>
                <a:cubicBezTo>
                  <a:pt x="130" y="324"/>
                  <a:pt x="130" y="324"/>
                  <a:pt x="130" y="324"/>
                </a:cubicBezTo>
                <a:cubicBezTo>
                  <a:pt x="130" y="184"/>
                  <a:pt x="130" y="184"/>
                  <a:pt x="130" y="184"/>
                </a:cubicBezTo>
                <a:cubicBezTo>
                  <a:pt x="154" y="184"/>
                  <a:pt x="173" y="164"/>
                  <a:pt x="173" y="141"/>
                </a:cubicBezTo>
                <a:cubicBezTo>
                  <a:pt x="173" y="164"/>
                  <a:pt x="192" y="184"/>
                  <a:pt x="216" y="184"/>
                </a:cubicBezTo>
                <a:close/>
                <a:moveTo>
                  <a:pt x="119" y="182"/>
                </a:moveTo>
                <a:cubicBezTo>
                  <a:pt x="119" y="324"/>
                  <a:pt x="119" y="324"/>
                  <a:pt x="119" y="324"/>
                </a:cubicBezTo>
                <a:cubicBezTo>
                  <a:pt x="54" y="324"/>
                  <a:pt x="54" y="324"/>
                  <a:pt x="54" y="324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73" y="177"/>
                  <a:pt x="87" y="161"/>
                  <a:pt x="87" y="141"/>
                </a:cubicBezTo>
                <a:cubicBezTo>
                  <a:pt x="87" y="161"/>
                  <a:pt x="100" y="177"/>
                  <a:pt x="119" y="182"/>
                </a:cubicBezTo>
                <a:close/>
                <a:moveTo>
                  <a:pt x="303" y="33"/>
                </a:moveTo>
                <a:cubicBezTo>
                  <a:pt x="43" y="33"/>
                  <a:pt x="43" y="33"/>
                  <a:pt x="43" y="33"/>
                </a:cubicBezTo>
                <a:cubicBezTo>
                  <a:pt x="0" y="119"/>
                  <a:pt x="0" y="119"/>
                  <a:pt x="0" y="119"/>
                </a:cubicBezTo>
                <a:cubicBezTo>
                  <a:pt x="346" y="119"/>
                  <a:pt x="346" y="119"/>
                  <a:pt x="346" y="119"/>
                </a:cubicBezTo>
                <a:lnTo>
                  <a:pt x="303" y="33"/>
                </a:lnTo>
                <a:close/>
                <a:moveTo>
                  <a:pt x="91" y="57"/>
                </a:moveTo>
                <a:cubicBezTo>
                  <a:pt x="70" y="100"/>
                  <a:pt x="70" y="100"/>
                  <a:pt x="70" y="100"/>
                </a:cubicBezTo>
                <a:cubicBezTo>
                  <a:pt x="69" y="102"/>
                  <a:pt x="67" y="103"/>
                  <a:pt x="65" y="103"/>
                </a:cubicBezTo>
                <a:cubicBezTo>
                  <a:pt x="64" y="103"/>
                  <a:pt x="63" y="103"/>
                  <a:pt x="63" y="102"/>
                </a:cubicBezTo>
                <a:cubicBezTo>
                  <a:pt x="60" y="101"/>
                  <a:pt x="59" y="98"/>
                  <a:pt x="60" y="95"/>
                </a:cubicBezTo>
                <a:cubicBezTo>
                  <a:pt x="82" y="52"/>
                  <a:pt x="82" y="52"/>
                  <a:pt x="82" y="52"/>
                </a:cubicBezTo>
                <a:cubicBezTo>
                  <a:pt x="83" y="49"/>
                  <a:pt x="86" y="48"/>
                  <a:pt x="89" y="49"/>
                </a:cubicBezTo>
                <a:cubicBezTo>
                  <a:pt x="92" y="51"/>
                  <a:pt x="93" y="54"/>
                  <a:pt x="91" y="57"/>
                </a:cubicBezTo>
                <a:close/>
                <a:moveTo>
                  <a:pt x="135" y="57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0" y="103"/>
                  <a:pt x="108" y="103"/>
                </a:cubicBezTo>
                <a:cubicBezTo>
                  <a:pt x="107" y="103"/>
                  <a:pt x="107" y="103"/>
                  <a:pt x="106" y="102"/>
                </a:cubicBezTo>
                <a:cubicBezTo>
                  <a:pt x="103" y="101"/>
                  <a:pt x="102" y="98"/>
                  <a:pt x="103" y="95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6" y="49"/>
                  <a:pt x="130" y="48"/>
                  <a:pt x="132" y="49"/>
                </a:cubicBezTo>
                <a:cubicBezTo>
                  <a:pt x="135" y="51"/>
                  <a:pt x="136" y="54"/>
                  <a:pt x="135" y="57"/>
                </a:cubicBezTo>
                <a:close/>
                <a:moveTo>
                  <a:pt x="178" y="97"/>
                </a:moveTo>
                <a:cubicBezTo>
                  <a:pt x="178" y="100"/>
                  <a:pt x="176" y="103"/>
                  <a:pt x="173" y="103"/>
                </a:cubicBezTo>
                <a:cubicBezTo>
                  <a:pt x="170" y="103"/>
                  <a:pt x="168" y="100"/>
                  <a:pt x="168" y="97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8" y="51"/>
                  <a:pt x="170" y="49"/>
                  <a:pt x="173" y="49"/>
                </a:cubicBezTo>
                <a:cubicBezTo>
                  <a:pt x="176" y="49"/>
                  <a:pt x="178" y="51"/>
                  <a:pt x="178" y="54"/>
                </a:cubicBezTo>
                <a:lnTo>
                  <a:pt x="178" y="97"/>
                </a:lnTo>
                <a:close/>
                <a:moveTo>
                  <a:pt x="240" y="102"/>
                </a:moveTo>
                <a:cubicBezTo>
                  <a:pt x="240" y="103"/>
                  <a:pt x="239" y="103"/>
                  <a:pt x="238" y="103"/>
                </a:cubicBezTo>
                <a:cubicBezTo>
                  <a:pt x="236" y="103"/>
                  <a:pt x="234" y="102"/>
                  <a:pt x="233" y="100"/>
                </a:cubicBezTo>
                <a:cubicBezTo>
                  <a:pt x="209" y="57"/>
                  <a:pt x="209" y="57"/>
                  <a:pt x="209" y="57"/>
                </a:cubicBezTo>
                <a:cubicBezTo>
                  <a:pt x="208" y="54"/>
                  <a:pt x="209" y="51"/>
                  <a:pt x="212" y="50"/>
                </a:cubicBezTo>
                <a:cubicBezTo>
                  <a:pt x="214" y="48"/>
                  <a:pt x="217" y="49"/>
                  <a:pt x="219" y="52"/>
                </a:cubicBezTo>
                <a:cubicBezTo>
                  <a:pt x="243" y="95"/>
                  <a:pt x="243" y="95"/>
                  <a:pt x="243" y="95"/>
                </a:cubicBezTo>
                <a:cubicBezTo>
                  <a:pt x="244" y="97"/>
                  <a:pt x="243" y="101"/>
                  <a:pt x="240" y="102"/>
                </a:cubicBezTo>
                <a:close/>
                <a:moveTo>
                  <a:pt x="283" y="102"/>
                </a:moveTo>
                <a:cubicBezTo>
                  <a:pt x="283" y="103"/>
                  <a:pt x="282" y="103"/>
                  <a:pt x="281" y="103"/>
                </a:cubicBezTo>
                <a:cubicBezTo>
                  <a:pt x="279" y="103"/>
                  <a:pt x="277" y="102"/>
                  <a:pt x="276" y="100"/>
                </a:cubicBezTo>
                <a:cubicBezTo>
                  <a:pt x="255" y="57"/>
                  <a:pt x="255" y="57"/>
                  <a:pt x="255" y="57"/>
                </a:cubicBezTo>
                <a:cubicBezTo>
                  <a:pt x="253" y="54"/>
                  <a:pt x="254" y="51"/>
                  <a:pt x="257" y="49"/>
                </a:cubicBezTo>
                <a:cubicBezTo>
                  <a:pt x="260" y="48"/>
                  <a:pt x="263" y="49"/>
                  <a:pt x="264" y="52"/>
                </a:cubicBezTo>
                <a:cubicBezTo>
                  <a:pt x="286" y="95"/>
                  <a:pt x="286" y="95"/>
                  <a:pt x="286" y="95"/>
                </a:cubicBezTo>
                <a:cubicBezTo>
                  <a:pt x="287" y="98"/>
                  <a:pt x="286" y="101"/>
                  <a:pt x="283" y="102"/>
                </a:cubicBezTo>
                <a:close/>
                <a:moveTo>
                  <a:pt x="92" y="261"/>
                </a:moveTo>
                <a:cubicBezTo>
                  <a:pt x="92" y="236"/>
                  <a:pt x="92" y="236"/>
                  <a:pt x="92" y="236"/>
                </a:cubicBezTo>
                <a:cubicBezTo>
                  <a:pt x="89" y="234"/>
                  <a:pt x="87" y="231"/>
                  <a:pt x="87" y="227"/>
                </a:cubicBezTo>
                <a:cubicBezTo>
                  <a:pt x="87" y="221"/>
                  <a:pt x="91" y="216"/>
                  <a:pt x="97" y="216"/>
                </a:cubicBezTo>
                <a:cubicBezTo>
                  <a:pt x="103" y="216"/>
                  <a:pt x="108" y="221"/>
                  <a:pt x="108" y="227"/>
                </a:cubicBezTo>
                <a:cubicBezTo>
                  <a:pt x="108" y="231"/>
                  <a:pt x="106" y="234"/>
                  <a:pt x="103" y="236"/>
                </a:cubicBezTo>
                <a:cubicBezTo>
                  <a:pt x="103" y="261"/>
                  <a:pt x="103" y="261"/>
                  <a:pt x="103" y="261"/>
                </a:cubicBezTo>
                <a:cubicBezTo>
                  <a:pt x="106" y="263"/>
                  <a:pt x="108" y="266"/>
                  <a:pt x="108" y="270"/>
                </a:cubicBezTo>
                <a:cubicBezTo>
                  <a:pt x="108" y="276"/>
                  <a:pt x="103" y="281"/>
                  <a:pt x="97" y="281"/>
                </a:cubicBezTo>
                <a:cubicBezTo>
                  <a:pt x="91" y="281"/>
                  <a:pt x="87" y="276"/>
                  <a:pt x="87" y="270"/>
                </a:cubicBezTo>
                <a:cubicBezTo>
                  <a:pt x="87" y="266"/>
                  <a:pt x="89" y="263"/>
                  <a:pt x="92" y="261"/>
                </a:cubicBezTo>
                <a:close/>
                <a:moveTo>
                  <a:pt x="43" y="11"/>
                </a:moveTo>
                <a:cubicBezTo>
                  <a:pt x="43" y="5"/>
                  <a:pt x="48" y="0"/>
                  <a:pt x="54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98" y="0"/>
                  <a:pt x="303" y="5"/>
                  <a:pt x="303" y="11"/>
                </a:cubicBezTo>
                <a:cubicBezTo>
                  <a:pt x="303" y="17"/>
                  <a:pt x="298" y="22"/>
                  <a:pt x="292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48" y="22"/>
                  <a:pt x="43" y="17"/>
                  <a:pt x="43" y="11"/>
                </a:cubicBezTo>
                <a:close/>
                <a:moveTo>
                  <a:pt x="189" y="242"/>
                </a:moveTo>
                <a:cubicBezTo>
                  <a:pt x="182" y="234"/>
                  <a:pt x="182" y="234"/>
                  <a:pt x="182" y="234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20" y="211"/>
                  <a:pt x="220" y="211"/>
                  <a:pt x="220" y="211"/>
                </a:cubicBezTo>
                <a:lnTo>
                  <a:pt x="189" y="242"/>
                </a:lnTo>
                <a:close/>
                <a:moveTo>
                  <a:pt x="189" y="272"/>
                </a:moveTo>
                <a:cubicBezTo>
                  <a:pt x="182" y="264"/>
                  <a:pt x="182" y="264"/>
                  <a:pt x="182" y="264"/>
                </a:cubicBezTo>
                <a:cubicBezTo>
                  <a:pt x="243" y="203"/>
                  <a:pt x="243" y="203"/>
                  <a:pt x="243" y="203"/>
                </a:cubicBezTo>
                <a:cubicBezTo>
                  <a:pt x="251" y="211"/>
                  <a:pt x="251" y="211"/>
                  <a:pt x="251" y="211"/>
                </a:cubicBezTo>
                <a:lnTo>
                  <a:pt x="189" y="272"/>
                </a:lnTo>
                <a:close/>
                <a:moveTo>
                  <a:pt x="243" y="234"/>
                </a:moveTo>
                <a:cubicBezTo>
                  <a:pt x="251" y="242"/>
                  <a:pt x="251" y="242"/>
                  <a:pt x="251" y="242"/>
                </a:cubicBezTo>
                <a:cubicBezTo>
                  <a:pt x="220" y="272"/>
                  <a:pt x="220" y="272"/>
                  <a:pt x="220" y="272"/>
                </a:cubicBezTo>
                <a:cubicBezTo>
                  <a:pt x="212" y="264"/>
                  <a:pt x="212" y="264"/>
                  <a:pt x="212" y="264"/>
                </a:cubicBezTo>
                <a:lnTo>
                  <a:pt x="243" y="2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黑体" panose="02010609060101010101" pitchFamily="49" charset="-122"/>
              <a:cs typeface="Segoe UI" panose="020B0502040204020203" pitchFamily="34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7DAD6F70-CD11-83F2-3AA2-6232DB4F0F9A}"/>
              </a:ext>
            </a:extLst>
          </p:cNvPr>
          <p:cNvSpPr>
            <a:spLocks noEditPoints="1"/>
          </p:cNvSpPr>
          <p:nvPr/>
        </p:nvSpPr>
        <p:spPr bwMode="auto">
          <a:xfrm>
            <a:off x="7622923" y="3452346"/>
            <a:ext cx="267455" cy="269749"/>
          </a:xfrm>
          <a:custGeom>
            <a:avLst/>
            <a:gdLst/>
            <a:ahLst/>
            <a:cxnLst>
              <a:cxn ang="0">
                <a:pos x="353" y="920"/>
              </a:cxn>
              <a:cxn ang="0">
                <a:pos x="489" y="864"/>
              </a:cxn>
              <a:cxn ang="0">
                <a:pos x="829" y="648"/>
              </a:cxn>
              <a:cxn ang="0">
                <a:pos x="794" y="631"/>
              </a:cxn>
              <a:cxn ang="0">
                <a:pos x="450" y="823"/>
              </a:cxn>
              <a:cxn ang="0">
                <a:pos x="941" y="489"/>
              </a:cxn>
              <a:cxn ang="0">
                <a:pos x="261" y="930"/>
              </a:cxn>
              <a:cxn ang="0">
                <a:pos x="513" y="651"/>
              </a:cxn>
              <a:cxn ang="0">
                <a:pos x="546" y="564"/>
              </a:cxn>
              <a:cxn ang="0">
                <a:pos x="855" y="353"/>
              </a:cxn>
              <a:cxn ang="0">
                <a:pos x="288" y="930"/>
              </a:cxn>
              <a:cxn ang="0">
                <a:pos x="130" y="763"/>
              </a:cxn>
              <a:cxn ang="0">
                <a:pos x="298" y="811"/>
              </a:cxn>
              <a:cxn ang="0">
                <a:pos x="130" y="763"/>
              </a:cxn>
              <a:cxn ang="0">
                <a:pos x="65" y="727"/>
              </a:cxn>
              <a:cxn ang="0">
                <a:pos x="425" y="360"/>
              </a:cxn>
              <a:cxn ang="0">
                <a:pos x="460" y="256"/>
              </a:cxn>
              <a:cxn ang="0">
                <a:pos x="618" y="57"/>
              </a:cxn>
              <a:cxn ang="0">
                <a:pos x="623" y="59"/>
              </a:cxn>
              <a:cxn ang="0">
                <a:pos x="522" y="207"/>
              </a:cxn>
              <a:cxn ang="0">
                <a:pos x="535" y="240"/>
              </a:cxn>
              <a:cxn ang="0">
                <a:pos x="692" y="92"/>
              </a:cxn>
              <a:cxn ang="0">
                <a:pos x="730" y="108"/>
              </a:cxn>
              <a:cxn ang="0">
                <a:pos x="719" y="119"/>
              </a:cxn>
              <a:cxn ang="0">
                <a:pos x="576" y="289"/>
              </a:cxn>
              <a:cxn ang="0">
                <a:pos x="604" y="289"/>
              </a:cxn>
              <a:cxn ang="0">
                <a:pos x="899" y="302"/>
              </a:cxn>
              <a:cxn ang="0">
                <a:pos x="597" y="458"/>
              </a:cxn>
              <a:cxn ang="0">
                <a:pos x="497" y="595"/>
              </a:cxn>
              <a:cxn ang="0">
                <a:pos x="327" y="783"/>
              </a:cxn>
              <a:cxn ang="0">
                <a:pos x="479" y="413"/>
              </a:cxn>
              <a:cxn ang="0">
                <a:pos x="553" y="390"/>
              </a:cxn>
              <a:cxn ang="0">
                <a:pos x="801" y="200"/>
              </a:cxn>
              <a:cxn ang="0">
                <a:pos x="774" y="173"/>
              </a:cxn>
              <a:cxn ang="0">
                <a:pos x="555" y="351"/>
              </a:cxn>
              <a:cxn ang="0">
                <a:pos x="451" y="387"/>
              </a:cxn>
              <a:cxn ang="0">
                <a:pos x="71" y="740"/>
              </a:cxn>
              <a:cxn ang="0">
                <a:pos x="422" y="267"/>
              </a:cxn>
              <a:cxn ang="0">
                <a:pos x="162" y="567"/>
              </a:cxn>
              <a:cxn ang="0">
                <a:pos x="467" y="154"/>
              </a:cxn>
              <a:cxn ang="0">
                <a:pos x="421" y="259"/>
              </a:cxn>
              <a:cxn ang="0">
                <a:pos x="574" y="46"/>
              </a:cxn>
              <a:cxn ang="0">
                <a:pos x="489" y="115"/>
              </a:cxn>
              <a:cxn ang="0">
                <a:pos x="131" y="599"/>
              </a:cxn>
              <a:cxn ang="0">
                <a:pos x="38" y="489"/>
              </a:cxn>
              <a:cxn ang="0">
                <a:pos x="950" y="322"/>
              </a:cxn>
              <a:cxn ang="0">
                <a:pos x="939" y="295"/>
              </a:cxn>
              <a:cxn ang="0">
                <a:pos x="489" y="0"/>
              </a:cxn>
              <a:cxn ang="0">
                <a:pos x="0" y="489"/>
              </a:cxn>
              <a:cxn ang="0">
                <a:pos x="27" y="727"/>
              </a:cxn>
              <a:cxn ang="0">
                <a:pos x="84" y="784"/>
              </a:cxn>
              <a:cxn ang="0">
                <a:pos x="143" y="836"/>
              </a:cxn>
              <a:cxn ang="0">
                <a:pos x="234" y="958"/>
              </a:cxn>
              <a:cxn ang="0">
                <a:pos x="315" y="958"/>
              </a:cxn>
              <a:cxn ang="0">
                <a:pos x="489" y="979"/>
              </a:cxn>
              <a:cxn ang="0">
                <a:pos x="979" y="489"/>
              </a:cxn>
            </a:cxnLst>
            <a:rect l="0" t="0" r="r" b="b"/>
            <a:pathLst>
              <a:path w="979" h="979">
                <a:moveTo>
                  <a:pt x="489" y="941"/>
                </a:moveTo>
                <a:cubicBezTo>
                  <a:pt x="442" y="941"/>
                  <a:pt x="396" y="933"/>
                  <a:pt x="353" y="920"/>
                </a:cubicBezTo>
                <a:cubicBezTo>
                  <a:pt x="416" y="857"/>
                  <a:pt x="416" y="857"/>
                  <a:pt x="416" y="857"/>
                </a:cubicBezTo>
                <a:cubicBezTo>
                  <a:pt x="439" y="862"/>
                  <a:pt x="464" y="864"/>
                  <a:pt x="489" y="864"/>
                </a:cubicBezTo>
                <a:cubicBezTo>
                  <a:pt x="562" y="864"/>
                  <a:pt x="632" y="843"/>
                  <a:pt x="693" y="804"/>
                </a:cubicBezTo>
                <a:cubicBezTo>
                  <a:pt x="752" y="766"/>
                  <a:pt x="799" y="711"/>
                  <a:pt x="829" y="648"/>
                </a:cubicBezTo>
                <a:cubicBezTo>
                  <a:pt x="833" y="638"/>
                  <a:pt x="829" y="627"/>
                  <a:pt x="819" y="622"/>
                </a:cubicBezTo>
                <a:cubicBezTo>
                  <a:pt x="810" y="618"/>
                  <a:pt x="798" y="622"/>
                  <a:pt x="794" y="631"/>
                </a:cubicBezTo>
                <a:cubicBezTo>
                  <a:pt x="739" y="749"/>
                  <a:pt x="619" y="825"/>
                  <a:pt x="489" y="825"/>
                </a:cubicBezTo>
                <a:cubicBezTo>
                  <a:pt x="476" y="825"/>
                  <a:pt x="463" y="825"/>
                  <a:pt x="450" y="823"/>
                </a:cubicBezTo>
                <a:cubicBezTo>
                  <a:pt x="920" y="353"/>
                  <a:pt x="920" y="353"/>
                  <a:pt x="920" y="353"/>
                </a:cubicBezTo>
                <a:cubicBezTo>
                  <a:pt x="933" y="396"/>
                  <a:pt x="941" y="442"/>
                  <a:pt x="941" y="489"/>
                </a:cubicBezTo>
                <a:cubicBezTo>
                  <a:pt x="941" y="738"/>
                  <a:pt x="738" y="941"/>
                  <a:pt x="489" y="941"/>
                </a:cubicBezTo>
                <a:close/>
                <a:moveTo>
                  <a:pt x="261" y="930"/>
                </a:moveTo>
                <a:cubicBezTo>
                  <a:pt x="254" y="923"/>
                  <a:pt x="254" y="911"/>
                  <a:pt x="261" y="903"/>
                </a:cubicBezTo>
                <a:cubicBezTo>
                  <a:pt x="513" y="651"/>
                  <a:pt x="513" y="651"/>
                  <a:pt x="513" y="651"/>
                </a:cubicBezTo>
                <a:cubicBezTo>
                  <a:pt x="529" y="635"/>
                  <a:pt x="537" y="614"/>
                  <a:pt x="535" y="592"/>
                </a:cubicBezTo>
                <a:cubicBezTo>
                  <a:pt x="534" y="582"/>
                  <a:pt x="538" y="572"/>
                  <a:pt x="546" y="564"/>
                </a:cubicBezTo>
                <a:cubicBezTo>
                  <a:pt x="624" y="486"/>
                  <a:pt x="624" y="486"/>
                  <a:pt x="624" y="486"/>
                </a:cubicBezTo>
                <a:cubicBezTo>
                  <a:pt x="688" y="422"/>
                  <a:pt x="768" y="376"/>
                  <a:pt x="855" y="353"/>
                </a:cubicBezTo>
                <a:cubicBezTo>
                  <a:pt x="869" y="350"/>
                  <a:pt x="869" y="350"/>
                  <a:pt x="869" y="350"/>
                </a:cubicBezTo>
                <a:cubicBezTo>
                  <a:pt x="288" y="930"/>
                  <a:pt x="288" y="930"/>
                  <a:pt x="288" y="930"/>
                </a:cubicBezTo>
                <a:cubicBezTo>
                  <a:pt x="281" y="938"/>
                  <a:pt x="268" y="938"/>
                  <a:pt x="261" y="930"/>
                </a:cubicBezTo>
                <a:close/>
                <a:moveTo>
                  <a:pt x="130" y="763"/>
                </a:moveTo>
                <a:cubicBezTo>
                  <a:pt x="185" y="708"/>
                  <a:pt x="185" y="708"/>
                  <a:pt x="185" y="708"/>
                </a:cubicBezTo>
                <a:cubicBezTo>
                  <a:pt x="215" y="750"/>
                  <a:pt x="254" y="785"/>
                  <a:pt x="298" y="811"/>
                </a:cubicBezTo>
                <a:cubicBezTo>
                  <a:pt x="242" y="867"/>
                  <a:pt x="242" y="867"/>
                  <a:pt x="242" y="867"/>
                </a:cubicBezTo>
                <a:cubicBezTo>
                  <a:pt x="199" y="839"/>
                  <a:pt x="161" y="803"/>
                  <a:pt x="130" y="763"/>
                </a:cubicBezTo>
                <a:close/>
                <a:moveTo>
                  <a:pt x="71" y="740"/>
                </a:moveTo>
                <a:cubicBezTo>
                  <a:pt x="67" y="737"/>
                  <a:pt x="65" y="732"/>
                  <a:pt x="65" y="727"/>
                </a:cubicBezTo>
                <a:cubicBezTo>
                  <a:pt x="65" y="721"/>
                  <a:pt x="67" y="717"/>
                  <a:pt x="71" y="713"/>
                </a:cubicBezTo>
                <a:cubicBezTo>
                  <a:pt x="425" y="360"/>
                  <a:pt x="425" y="360"/>
                  <a:pt x="425" y="360"/>
                </a:cubicBezTo>
                <a:cubicBezTo>
                  <a:pt x="450" y="335"/>
                  <a:pt x="463" y="300"/>
                  <a:pt x="461" y="264"/>
                </a:cubicBezTo>
                <a:cubicBezTo>
                  <a:pt x="460" y="256"/>
                  <a:pt x="460" y="256"/>
                  <a:pt x="460" y="256"/>
                </a:cubicBezTo>
                <a:cubicBezTo>
                  <a:pt x="459" y="232"/>
                  <a:pt x="467" y="208"/>
                  <a:pt x="484" y="191"/>
                </a:cubicBezTo>
                <a:cubicBezTo>
                  <a:pt x="618" y="57"/>
                  <a:pt x="618" y="57"/>
                  <a:pt x="618" y="57"/>
                </a:cubicBezTo>
                <a:cubicBezTo>
                  <a:pt x="618" y="57"/>
                  <a:pt x="619" y="56"/>
                  <a:pt x="619" y="56"/>
                </a:cubicBezTo>
                <a:cubicBezTo>
                  <a:pt x="623" y="59"/>
                  <a:pt x="623" y="59"/>
                  <a:pt x="623" y="59"/>
                </a:cubicBezTo>
                <a:cubicBezTo>
                  <a:pt x="635" y="62"/>
                  <a:pt x="647" y="66"/>
                  <a:pt x="658" y="71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15" y="215"/>
                  <a:pt x="515" y="228"/>
                  <a:pt x="522" y="235"/>
                </a:cubicBezTo>
                <a:cubicBezTo>
                  <a:pt x="526" y="238"/>
                  <a:pt x="531" y="240"/>
                  <a:pt x="535" y="240"/>
                </a:cubicBezTo>
                <a:cubicBezTo>
                  <a:pt x="540" y="240"/>
                  <a:pt x="546" y="238"/>
                  <a:pt x="549" y="235"/>
                </a:cubicBezTo>
                <a:cubicBezTo>
                  <a:pt x="692" y="92"/>
                  <a:pt x="692" y="92"/>
                  <a:pt x="692" y="92"/>
                </a:cubicBezTo>
                <a:cubicBezTo>
                  <a:pt x="693" y="91"/>
                  <a:pt x="694" y="89"/>
                  <a:pt x="695" y="88"/>
                </a:cubicBezTo>
                <a:cubicBezTo>
                  <a:pt x="707" y="94"/>
                  <a:pt x="719" y="101"/>
                  <a:pt x="730" y="108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576" y="262"/>
                  <a:pt x="576" y="262"/>
                  <a:pt x="576" y="262"/>
                </a:cubicBezTo>
                <a:cubicBezTo>
                  <a:pt x="569" y="270"/>
                  <a:pt x="569" y="282"/>
                  <a:pt x="576" y="289"/>
                </a:cubicBezTo>
                <a:cubicBezTo>
                  <a:pt x="580" y="293"/>
                  <a:pt x="585" y="295"/>
                  <a:pt x="590" y="295"/>
                </a:cubicBezTo>
                <a:cubicBezTo>
                  <a:pt x="595" y="295"/>
                  <a:pt x="600" y="293"/>
                  <a:pt x="604" y="289"/>
                </a:cubicBezTo>
                <a:cubicBezTo>
                  <a:pt x="762" y="131"/>
                  <a:pt x="762" y="131"/>
                  <a:pt x="762" y="131"/>
                </a:cubicBezTo>
                <a:cubicBezTo>
                  <a:pt x="821" y="175"/>
                  <a:pt x="869" y="234"/>
                  <a:pt x="899" y="302"/>
                </a:cubicBezTo>
                <a:cubicBezTo>
                  <a:pt x="845" y="316"/>
                  <a:pt x="845" y="316"/>
                  <a:pt x="845" y="316"/>
                </a:cubicBezTo>
                <a:cubicBezTo>
                  <a:pt x="751" y="341"/>
                  <a:pt x="665" y="390"/>
                  <a:pt x="597" y="458"/>
                </a:cubicBezTo>
                <a:cubicBezTo>
                  <a:pt x="518" y="537"/>
                  <a:pt x="518" y="537"/>
                  <a:pt x="518" y="537"/>
                </a:cubicBezTo>
                <a:cubicBezTo>
                  <a:pt x="503" y="553"/>
                  <a:pt x="495" y="574"/>
                  <a:pt x="497" y="595"/>
                </a:cubicBezTo>
                <a:cubicBezTo>
                  <a:pt x="497" y="606"/>
                  <a:pt x="494" y="616"/>
                  <a:pt x="486" y="624"/>
                </a:cubicBezTo>
                <a:cubicBezTo>
                  <a:pt x="327" y="783"/>
                  <a:pt x="327" y="783"/>
                  <a:pt x="327" y="783"/>
                </a:cubicBezTo>
                <a:cubicBezTo>
                  <a:pt x="281" y="758"/>
                  <a:pt x="242" y="722"/>
                  <a:pt x="212" y="680"/>
                </a:cubicBezTo>
                <a:cubicBezTo>
                  <a:pt x="479" y="413"/>
                  <a:pt x="479" y="413"/>
                  <a:pt x="479" y="413"/>
                </a:cubicBezTo>
                <a:cubicBezTo>
                  <a:pt x="496" y="396"/>
                  <a:pt x="520" y="388"/>
                  <a:pt x="544" y="389"/>
                </a:cubicBezTo>
                <a:cubicBezTo>
                  <a:pt x="553" y="390"/>
                  <a:pt x="553" y="390"/>
                  <a:pt x="553" y="390"/>
                </a:cubicBezTo>
                <a:cubicBezTo>
                  <a:pt x="588" y="392"/>
                  <a:pt x="623" y="379"/>
                  <a:pt x="648" y="354"/>
                </a:cubicBezTo>
                <a:cubicBezTo>
                  <a:pt x="801" y="200"/>
                  <a:pt x="801" y="200"/>
                  <a:pt x="801" y="200"/>
                </a:cubicBezTo>
                <a:cubicBezTo>
                  <a:pt x="808" y="193"/>
                  <a:pt x="808" y="181"/>
                  <a:pt x="801" y="173"/>
                </a:cubicBezTo>
                <a:cubicBezTo>
                  <a:pt x="793" y="166"/>
                  <a:pt x="781" y="166"/>
                  <a:pt x="774" y="173"/>
                </a:cubicBezTo>
                <a:cubicBezTo>
                  <a:pt x="620" y="327"/>
                  <a:pt x="620" y="327"/>
                  <a:pt x="620" y="327"/>
                </a:cubicBezTo>
                <a:cubicBezTo>
                  <a:pt x="603" y="344"/>
                  <a:pt x="580" y="353"/>
                  <a:pt x="555" y="351"/>
                </a:cubicBezTo>
                <a:cubicBezTo>
                  <a:pt x="547" y="351"/>
                  <a:pt x="547" y="351"/>
                  <a:pt x="547" y="351"/>
                </a:cubicBezTo>
                <a:cubicBezTo>
                  <a:pt x="511" y="348"/>
                  <a:pt x="477" y="361"/>
                  <a:pt x="451" y="387"/>
                </a:cubicBezTo>
                <a:cubicBezTo>
                  <a:pt x="98" y="740"/>
                  <a:pt x="98" y="740"/>
                  <a:pt x="98" y="740"/>
                </a:cubicBezTo>
                <a:cubicBezTo>
                  <a:pt x="90" y="748"/>
                  <a:pt x="79" y="748"/>
                  <a:pt x="71" y="740"/>
                </a:cubicBezTo>
                <a:close/>
                <a:moveTo>
                  <a:pt x="421" y="259"/>
                </a:moveTo>
                <a:cubicBezTo>
                  <a:pt x="422" y="267"/>
                  <a:pt x="422" y="267"/>
                  <a:pt x="422" y="267"/>
                </a:cubicBezTo>
                <a:cubicBezTo>
                  <a:pt x="424" y="291"/>
                  <a:pt x="415" y="315"/>
                  <a:pt x="397" y="332"/>
                </a:cubicBezTo>
                <a:cubicBezTo>
                  <a:pt x="162" y="567"/>
                  <a:pt x="162" y="567"/>
                  <a:pt x="162" y="567"/>
                </a:cubicBezTo>
                <a:cubicBezTo>
                  <a:pt x="156" y="542"/>
                  <a:pt x="153" y="516"/>
                  <a:pt x="153" y="489"/>
                </a:cubicBezTo>
                <a:cubicBezTo>
                  <a:pt x="153" y="312"/>
                  <a:pt x="292" y="166"/>
                  <a:pt x="467" y="154"/>
                </a:cubicBezTo>
                <a:cubicBezTo>
                  <a:pt x="458" y="164"/>
                  <a:pt x="458" y="164"/>
                  <a:pt x="458" y="164"/>
                </a:cubicBezTo>
                <a:cubicBezTo>
                  <a:pt x="432" y="188"/>
                  <a:pt x="419" y="223"/>
                  <a:pt x="421" y="259"/>
                </a:cubicBezTo>
                <a:close/>
                <a:moveTo>
                  <a:pt x="489" y="38"/>
                </a:moveTo>
                <a:cubicBezTo>
                  <a:pt x="518" y="38"/>
                  <a:pt x="547" y="41"/>
                  <a:pt x="574" y="46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0" y="114"/>
                  <a:pt x="493" y="115"/>
                  <a:pt x="489" y="115"/>
                </a:cubicBezTo>
                <a:cubicBezTo>
                  <a:pt x="282" y="115"/>
                  <a:pt x="115" y="283"/>
                  <a:pt x="115" y="489"/>
                </a:cubicBezTo>
                <a:cubicBezTo>
                  <a:pt x="115" y="527"/>
                  <a:pt x="120" y="564"/>
                  <a:pt x="131" y="599"/>
                </a:cubicBezTo>
                <a:cubicBezTo>
                  <a:pt x="71" y="659"/>
                  <a:pt x="71" y="659"/>
                  <a:pt x="71" y="659"/>
                </a:cubicBezTo>
                <a:cubicBezTo>
                  <a:pt x="50" y="606"/>
                  <a:pt x="38" y="549"/>
                  <a:pt x="38" y="489"/>
                </a:cubicBezTo>
                <a:cubicBezTo>
                  <a:pt x="38" y="241"/>
                  <a:pt x="241" y="38"/>
                  <a:pt x="489" y="38"/>
                </a:cubicBezTo>
                <a:close/>
                <a:moveTo>
                  <a:pt x="950" y="322"/>
                </a:moveTo>
                <a:cubicBezTo>
                  <a:pt x="953" y="316"/>
                  <a:pt x="953" y="309"/>
                  <a:pt x="949" y="303"/>
                </a:cubicBezTo>
                <a:cubicBezTo>
                  <a:pt x="947" y="299"/>
                  <a:pt x="943" y="296"/>
                  <a:pt x="939" y="295"/>
                </a:cubicBezTo>
                <a:cubicBezTo>
                  <a:pt x="915" y="239"/>
                  <a:pt x="880" y="188"/>
                  <a:pt x="835" y="143"/>
                </a:cubicBezTo>
                <a:cubicBezTo>
                  <a:pt x="743" y="51"/>
                  <a:pt x="620" y="0"/>
                  <a:pt x="489" y="0"/>
                </a:cubicBezTo>
                <a:cubicBezTo>
                  <a:pt x="358" y="0"/>
                  <a:pt x="235" y="51"/>
                  <a:pt x="143" y="143"/>
                </a:cubicBezTo>
                <a:cubicBezTo>
                  <a:pt x="51" y="236"/>
                  <a:pt x="0" y="359"/>
                  <a:pt x="0" y="489"/>
                </a:cubicBezTo>
                <a:cubicBezTo>
                  <a:pt x="0" y="559"/>
                  <a:pt x="14" y="626"/>
                  <a:pt x="42" y="688"/>
                </a:cubicBezTo>
                <a:cubicBezTo>
                  <a:pt x="32" y="699"/>
                  <a:pt x="27" y="712"/>
                  <a:pt x="27" y="727"/>
                </a:cubicBezTo>
                <a:cubicBezTo>
                  <a:pt x="27" y="742"/>
                  <a:pt x="33" y="756"/>
                  <a:pt x="43" y="767"/>
                </a:cubicBezTo>
                <a:cubicBezTo>
                  <a:pt x="55" y="779"/>
                  <a:pt x="69" y="784"/>
                  <a:pt x="84" y="784"/>
                </a:cubicBezTo>
                <a:cubicBezTo>
                  <a:pt x="88" y="784"/>
                  <a:pt x="93" y="784"/>
                  <a:pt x="97" y="783"/>
                </a:cubicBezTo>
                <a:cubicBezTo>
                  <a:pt x="111" y="801"/>
                  <a:pt x="126" y="819"/>
                  <a:pt x="143" y="836"/>
                </a:cubicBezTo>
                <a:cubicBezTo>
                  <a:pt x="167" y="860"/>
                  <a:pt x="192" y="880"/>
                  <a:pt x="220" y="898"/>
                </a:cubicBezTo>
                <a:cubicBezTo>
                  <a:pt x="213" y="918"/>
                  <a:pt x="217" y="941"/>
                  <a:pt x="234" y="958"/>
                </a:cubicBezTo>
                <a:cubicBezTo>
                  <a:pt x="245" y="969"/>
                  <a:pt x="260" y="974"/>
                  <a:pt x="275" y="974"/>
                </a:cubicBezTo>
                <a:cubicBezTo>
                  <a:pt x="289" y="974"/>
                  <a:pt x="304" y="969"/>
                  <a:pt x="315" y="958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75" y="969"/>
                  <a:pt x="431" y="979"/>
                  <a:pt x="489" y="979"/>
                </a:cubicBezTo>
                <a:cubicBezTo>
                  <a:pt x="620" y="979"/>
                  <a:pt x="743" y="928"/>
                  <a:pt x="835" y="836"/>
                </a:cubicBezTo>
                <a:cubicBezTo>
                  <a:pt x="928" y="743"/>
                  <a:pt x="979" y="621"/>
                  <a:pt x="979" y="489"/>
                </a:cubicBezTo>
                <a:cubicBezTo>
                  <a:pt x="979" y="432"/>
                  <a:pt x="969" y="375"/>
                  <a:pt x="950" y="32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3ECB160-69EB-4389-83E3-15B1F201813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7654066" y="3915227"/>
            <a:ext cx="281749" cy="284166"/>
          </a:xfrm>
          <a:custGeom>
            <a:avLst/>
            <a:gdLst/>
            <a:ahLst/>
            <a:cxnLst>
              <a:cxn ang="0">
                <a:pos x="116" y="92"/>
              </a:cxn>
              <a:cxn ang="0">
                <a:pos x="117" y="91"/>
              </a:cxn>
              <a:cxn ang="0">
                <a:pos x="116" y="90"/>
              </a:cxn>
              <a:cxn ang="0">
                <a:pos x="101" y="82"/>
              </a:cxn>
              <a:cxn ang="0">
                <a:pos x="99" y="83"/>
              </a:cxn>
              <a:cxn ang="0">
                <a:pos x="62" y="104"/>
              </a:cxn>
              <a:cxn ang="0">
                <a:pos x="20" y="62"/>
              </a:cxn>
              <a:cxn ang="0">
                <a:pos x="62" y="20"/>
              </a:cxn>
              <a:cxn ang="0">
                <a:pos x="86" y="28"/>
              </a:cxn>
              <a:cxn ang="0">
                <a:pos x="74" y="41"/>
              </a:cxn>
              <a:cxn ang="0">
                <a:pos x="73" y="43"/>
              </a:cxn>
              <a:cxn ang="0">
                <a:pos x="75" y="44"/>
              </a:cxn>
              <a:cxn ang="0">
                <a:pos x="122" y="51"/>
              </a:cxn>
              <a:cxn ang="0">
                <a:pos x="124" y="50"/>
              </a:cxn>
              <a:cxn ang="0">
                <a:pos x="124" y="49"/>
              </a:cxn>
              <a:cxn ang="0">
                <a:pos x="117" y="1"/>
              </a:cxn>
              <a:cxn ang="0">
                <a:pos x="116" y="0"/>
              </a:cxn>
              <a:cxn ang="0">
                <a:pos x="114" y="0"/>
              </a:cxn>
              <a:cxn ang="0">
                <a:pos x="101" y="14"/>
              </a:cxn>
              <a:cxn ang="0">
                <a:pos x="62" y="0"/>
              </a:cxn>
              <a:cxn ang="0">
                <a:pos x="0" y="62"/>
              </a:cxn>
              <a:cxn ang="0">
                <a:pos x="62" y="124"/>
              </a:cxn>
              <a:cxn ang="0">
                <a:pos x="116" y="92"/>
              </a:cxn>
            </a:cxnLst>
            <a:rect l="0" t="0" r="r" b="b"/>
            <a:pathLst>
              <a:path w="124" h="124">
                <a:moveTo>
                  <a:pt x="116" y="92"/>
                </a:moveTo>
                <a:cubicBezTo>
                  <a:pt x="117" y="92"/>
                  <a:pt x="117" y="91"/>
                  <a:pt x="117" y="91"/>
                </a:cubicBezTo>
                <a:cubicBezTo>
                  <a:pt x="116" y="90"/>
                  <a:pt x="116" y="90"/>
                  <a:pt x="116" y="90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0" y="81"/>
                  <a:pt x="99" y="82"/>
                  <a:pt x="99" y="83"/>
                </a:cubicBezTo>
                <a:cubicBezTo>
                  <a:pt x="91" y="96"/>
                  <a:pt x="77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ubicBezTo>
                  <a:pt x="71" y="20"/>
                  <a:pt x="79" y="23"/>
                  <a:pt x="86" y="28"/>
                </a:cubicBezTo>
                <a:cubicBezTo>
                  <a:pt x="74" y="41"/>
                  <a:pt x="74" y="41"/>
                  <a:pt x="74" y="41"/>
                </a:cubicBezTo>
                <a:cubicBezTo>
                  <a:pt x="73" y="41"/>
                  <a:pt x="73" y="42"/>
                  <a:pt x="73" y="43"/>
                </a:cubicBezTo>
                <a:cubicBezTo>
                  <a:pt x="74" y="43"/>
                  <a:pt x="74" y="44"/>
                  <a:pt x="75" y="4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51"/>
                  <a:pt x="123" y="51"/>
                  <a:pt x="124" y="50"/>
                </a:cubicBezTo>
                <a:cubicBezTo>
                  <a:pt x="124" y="50"/>
                  <a:pt x="124" y="49"/>
                  <a:pt x="124" y="49"/>
                </a:cubicBez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0"/>
                  <a:pt x="116" y="0"/>
                </a:cubicBezTo>
                <a:cubicBezTo>
                  <a:pt x="115" y="0"/>
                  <a:pt x="115" y="0"/>
                  <a:pt x="114" y="0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90" y="5"/>
                  <a:pt x="76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85" y="124"/>
                  <a:pt x="105" y="112"/>
                  <a:pt x="116" y="9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576229-FE31-AC0D-F1AD-3B31AB69D28F}"/>
              </a:ext>
            </a:extLst>
          </p:cNvPr>
          <p:cNvGrpSpPr/>
          <p:nvPr/>
        </p:nvGrpSpPr>
        <p:grpSpPr>
          <a:xfrm>
            <a:off x="7617848" y="4342622"/>
            <a:ext cx="228891" cy="236812"/>
            <a:chOff x="5710722" y="4446882"/>
            <a:chExt cx="244951" cy="251277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5C8977-C1A4-17F1-1A55-C3979D6571CA}"/>
                </a:ext>
              </a:extLst>
            </p:cNvPr>
            <p:cNvSpPr txBox="1"/>
            <p:nvPr/>
          </p:nvSpPr>
          <p:spPr>
            <a:xfrm>
              <a:off x="5857890" y="4446882"/>
              <a:ext cx="97783" cy="14695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  <a:sym typeface="Wingdings"/>
                </a:rPr>
                <a:t>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208">
              <a:extLst>
                <a:ext uri="{FF2B5EF4-FFF2-40B4-BE49-F238E27FC236}">
                  <a16:creationId xmlns:a16="http://schemas.microsoft.com/office/drawing/2014/main" id="{07272A4B-77D4-D552-D159-91159712BE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10722" y="4474755"/>
              <a:ext cx="175572" cy="223404"/>
              <a:chOff x="3010" y="2247"/>
              <a:chExt cx="312" cy="397"/>
            </a:xfrm>
            <a:grpFill/>
          </p:grpSpPr>
          <p:sp>
            <p:nvSpPr>
              <p:cNvPr id="34" name="Oval 209">
                <a:extLst>
                  <a:ext uri="{FF2B5EF4-FFF2-40B4-BE49-F238E27FC236}">
                    <a16:creationId xmlns:a16="http://schemas.microsoft.com/office/drawing/2014/main" id="{74419256-EE77-2AEA-3621-1BE1E136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2247"/>
                <a:ext cx="171" cy="17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" name="Freeform 210">
                <a:extLst>
                  <a:ext uri="{FF2B5EF4-FFF2-40B4-BE49-F238E27FC236}">
                    <a16:creationId xmlns:a16="http://schemas.microsoft.com/office/drawing/2014/main" id="{9B08C744-22BF-40CB-C471-F2732CA9D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431"/>
                <a:ext cx="312" cy="213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90" y="0"/>
                  </a:cxn>
                  <a:cxn ang="0">
                    <a:pos x="66" y="24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0" y="18"/>
                  </a:cxn>
                  <a:cxn ang="0">
                    <a:pos x="0" y="90"/>
                  </a:cxn>
                  <a:cxn ang="0">
                    <a:pos x="132" y="90"/>
                  </a:cxn>
                  <a:cxn ang="0">
                    <a:pos x="132" y="18"/>
                  </a:cxn>
                  <a:cxn ang="0">
                    <a:pos x="114" y="0"/>
                  </a:cxn>
                </a:cxnLst>
                <a:rect l="0" t="0" r="r" b="b"/>
                <a:pathLst>
                  <a:path w="132" h="90">
                    <a:moveTo>
                      <a:pt x="114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8"/>
                      <a:pt x="124" y="0"/>
                      <a:pt x="11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4593D-1DC3-CD97-78A8-B47544F87DEC}"/>
              </a:ext>
            </a:extLst>
          </p:cNvPr>
          <p:cNvGrpSpPr/>
          <p:nvPr/>
        </p:nvGrpSpPr>
        <p:grpSpPr>
          <a:xfrm>
            <a:off x="3760838" y="3699217"/>
            <a:ext cx="237478" cy="299987"/>
            <a:chOff x="1108304" y="3183731"/>
            <a:chExt cx="254141" cy="318310"/>
          </a:xfrm>
          <a:solidFill>
            <a:schemeClr val="bg1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88C7091-4120-2BC0-B645-BD0FCED54666}"/>
                </a:ext>
              </a:extLst>
            </p:cNvPr>
            <p:cNvGrpSpPr/>
            <p:nvPr/>
          </p:nvGrpSpPr>
          <p:grpSpPr>
            <a:xfrm>
              <a:off x="1151027" y="3183731"/>
              <a:ext cx="168693" cy="164724"/>
              <a:chOff x="1054100" y="-123"/>
              <a:chExt cx="7956551" cy="7769349"/>
            </a:xfrm>
            <a:grpFill/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370B227B-4BBB-6A13-1B9A-29EEDCC95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4269001"/>
                <a:ext cx="3308346" cy="2792442"/>
              </a:xfrm>
              <a:custGeom>
                <a:avLst/>
                <a:gdLst>
                  <a:gd name="T0" fmla="*/ 0 w 2084"/>
                  <a:gd name="T1" fmla="*/ 0 h 1759"/>
                  <a:gd name="T2" fmla="*/ 0 w 2084"/>
                  <a:gd name="T3" fmla="*/ 1460 h 1759"/>
                  <a:gd name="T4" fmla="*/ 2084 w 2084"/>
                  <a:gd name="T5" fmla="*/ 1759 h 1759"/>
                  <a:gd name="T6" fmla="*/ 2084 w 2084"/>
                  <a:gd name="T7" fmla="*/ 0 h 1759"/>
                  <a:gd name="T8" fmla="*/ 0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0" y="0"/>
                    </a:moveTo>
                    <a:lnTo>
                      <a:pt x="0" y="1460"/>
                    </a:lnTo>
                    <a:lnTo>
                      <a:pt x="2084" y="1759"/>
                    </a:lnTo>
                    <a:lnTo>
                      <a:pt x="208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B30928E8-FC59-51FB-666F-0F659BC52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708025"/>
                <a:ext cx="3308350" cy="2792413"/>
              </a:xfrm>
              <a:custGeom>
                <a:avLst/>
                <a:gdLst>
                  <a:gd name="T0" fmla="*/ 2084 w 2084"/>
                  <a:gd name="T1" fmla="*/ 0 h 1759"/>
                  <a:gd name="T2" fmla="*/ 0 w 2084"/>
                  <a:gd name="T3" fmla="*/ 299 h 1759"/>
                  <a:gd name="T4" fmla="*/ 0 w 2084"/>
                  <a:gd name="T5" fmla="*/ 1759 h 1759"/>
                  <a:gd name="T6" fmla="*/ 2084 w 2084"/>
                  <a:gd name="T7" fmla="*/ 1759 h 1759"/>
                  <a:gd name="T8" fmla="*/ 2084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2084" y="0"/>
                    </a:moveTo>
                    <a:lnTo>
                      <a:pt x="0" y="299"/>
                    </a:lnTo>
                    <a:lnTo>
                      <a:pt x="0" y="1759"/>
                    </a:lnTo>
                    <a:lnTo>
                      <a:pt x="2084" y="1759"/>
                    </a:lnTo>
                    <a:lnTo>
                      <a:pt x="20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DBE473E9-CACE-72CB-C9C7-07A8BABD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00" y="-123"/>
                <a:ext cx="3881451" cy="3500434"/>
              </a:xfrm>
              <a:custGeom>
                <a:avLst/>
                <a:gdLst>
                  <a:gd name="T0" fmla="*/ 2445 w 2445"/>
                  <a:gd name="T1" fmla="*/ 2205 h 2205"/>
                  <a:gd name="T2" fmla="*/ 2445 w 2445"/>
                  <a:gd name="T3" fmla="*/ 0 h 2205"/>
                  <a:gd name="T4" fmla="*/ 0 w 2445"/>
                  <a:gd name="T5" fmla="*/ 352 h 2205"/>
                  <a:gd name="T6" fmla="*/ 0 w 2445"/>
                  <a:gd name="T7" fmla="*/ 2205 h 2205"/>
                  <a:gd name="T8" fmla="*/ 2445 w 2445"/>
                  <a:gd name="T9" fmla="*/ 2205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2445" y="2205"/>
                    </a:moveTo>
                    <a:lnTo>
                      <a:pt x="2445" y="0"/>
                    </a:lnTo>
                    <a:lnTo>
                      <a:pt x="0" y="352"/>
                    </a:lnTo>
                    <a:lnTo>
                      <a:pt x="0" y="2205"/>
                    </a:lnTo>
                    <a:lnTo>
                      <a:pt x="2445" y="22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8FEB6E8F-0558-E81A-95BD-AE5AF89A7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4268788"/>
                <a:ext cx="3881438" cy="3500438"/>
              </a:xfrm>
              <a:custGeom>
                <a:avLst/>
                <a:gdLst>
                  <a:gd name="T0" fmla="*/ 0 w 2445"/>
                  <a:gd name="T1" fmla="*/ 1853 h 2205"/>
                  <a:gd name="T2" fmla="*/ 2445 w 2445"/>
                  <a:gd name="T3" fmla="*/ 2205 h 2205"/>
                  <a:gd name="T4" fmla="*/ 2445 w 2445"/>
                  <a:gd name="T5" fmla="*/ 0 h 2205"/>
                  <a:gd name="T6" fmla="*/ 0 w 2445"/>
                  <a:gd name="T7" fmla="*/ 0 h 2205"/>
                  <a:gd name="T8" fmla="*/ 0 w 2445"/>
                  <a:gd name="T9" fmla="*/ 1853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0" y="1853"/>
                    </a:moveTo>
                    <a:lnTo>
                      <a:pt x="2445" y="2205"/>
                    </a:lnTo>
                    <a:lnTo>
                      <a:pt x="2445" y="0"/>
                    </a:lnTo>
                    <a:lnTo>
                      <a:pt x="0" y="0"/>
                    </a:lnTo>
                    <a:lnTo>
                      <a:pt x="0" y="18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1C235E3-C0A2-985F-0ECA-9033B063A0D5}"/>
                </a:ext>
              </a:extLst>
            </p:cNvPr>
            <p:cNvGrpSpPr/>
            <p:nvPr/>
          </p:nvGrpSpPr>
          <p:grpSpPr>
            <a:xfrm>
              <a:off x="1108304" y="3359983"/>
              <a:ext cx="254141" cy="142058"/>
              <a:chOff x="1112172" y="3359983"/>
              <a:chExt cx="254141" cy="14205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50060BD-ABB0-A0F8-9EF5-495272A39EE2}"/>
                  </a:ext>
                </a:extLst>
              </p:cNvPr>
              <p:cNvGrpSpPr/>
              <p:nvPr/>
            </p:nvGrpSpPr>
            <p:grpSpPr>
              <a:xfrm>
                <a:off x="1112172" y="3366619"/>
                <a:ext cx="102514" cy="128790"/>
                <a:chOff x="1954213" y="-19050"/>
                <a:chExt cx="6204729" cy="7795022"/>
              </a:xfrm>
              <a:grpFill/>
            </p:grpSpPr>
            <p:sp>
              <p:nvSpPr>
                <p:cNvPr id="43" name="Freeform 19">
                  <a:extLst>
                    <a:ext uri="{FF2B5EF4-FFF2-40B4-BE49-F238E27FC236}">
                      <a16:creationId xmlns:a16="http://schemas.microsoft.com/office/drawing/2014/main" id="{85C8C4E9-CC6B-4997-E1C8-6D1A7496F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021" y="2918231"/>
                  <a:ext cx="3565552" cy="4857741"/>
                </a:xfrm>
                <a:custGeom>
                  <a:avLst/>
                  <a:gdLst>
                    <a:gd name="T0" fmla="*/ 1071 w 1122"/>
                    <a:gd name="T1" fmla="*/ 0 h 1530"/>
                    <a:gd name="T2" fmla="*/ 51 w 1122"/>
                    <a:gd name="T3" fmla="*/ 0 h 1530"/>
                    <a:gd name="T4" fmla="*/ 0 w 1122"/>
                    <a:gd name="T5" fmla="*/ 51 h 1530"/>
                    <a:gd name="T6" fmla="*/ 0 w 1122"/>
                    <a:gd name="T7" fmla="*/ 867 h 1530"/>
                    <a:gd name="T8" fmla="*/ 204 w 1122"/>
                    <a:gd name="T9" fmla="*/ 1117 h 1530"/>
                    <a:gd name="T10" fmla="*/ 204 w 1122"/>
                    <a:gd name="T11" fmla="*/ 1377 h 1530"/>
                    <a:gd name="T12" fmla="*/ 357 w 1122"/>
                    <a:gd name="T13" fmla="*/ 1530 h 1530"/>
                    <a:gd name="T14" fmla="*/ 510 w 1122"/>
                    <a:gd name="T15" fmla="*/ 1377 h 1530"/>
                    <a:gd name="T16" fmla="*/ 510 w 1122"/>
                    <a:gd name="T17" fmla="*/ 1122 h 1530"/>
                    <a:gd name="T18" fmla="*/ 612 w 1122"/>
                    <a:gd name="T19" fmla="*/ 1122 h 1530"/>
                    <a:gd name="T20" fmla="*/ 612 w 1122"/>
                    <a:gd name="T21" fmla="*/ 1377 h 1530"/>
                    <a:gd name="T22" fmla="*/ 765 w 1122"/>
                    <a:gd name="T23" fmla="*/ 1530 h 1530"/>
                    <a:gd name="T24" fmla="*/ 918 w 1122"/>
                    <a:gd name="T25" fmla="*/ 1377 h 1530"/>
                    <a:gd name="T26" fmla="*/ 918 w 1122"/>
                    <a:gd name="T27" fmla="*/ 1117 h 1530"/>
                    <a:gd name="T28" fmla="*/ 1122 w 1122"/>
                    <a:gd name="T29" fmla="*/ 867 h 1530"/>
                    <a:gd name="T30" fmla="*/ 1122 w 1122"/>
                    <a:gd name="T31" fmla="*/ 51 h 1530"/>
                    <a:gd name="T32" fmla="*/ 1071 w 1122"/>
                    <a:gd name="T33" fmla="*/ 0 h 1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2" h="1530">
                      <a:moveTo>
                        <a:pt x="1071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23" y="0"/>
                        <a:pt x="0" y="23"/>
                        <a:pt x="0" y="51"/>
                      </a:cubicBezTo>
                      <a:cubicBezTo>
                        <a:pt x="0" y="867"/>
                        <a:pt x="0" y="867"/>
                        <a:pt x="0" y="867"/>
                      </a:cubicBezTo>
                      <a:cubicBezTo>
                        <a:pt x="0" y="990"/>
                        <a:pt x="88" y="1093"/>
                        <a:pt x="204" y="1117"/>
                      </a:cubicBezTo>
                      <a:cubicBezTo>
                        <a:pt x="204" y="1377"/>
                        <a:pt x="204" y="1377"/>
                        <a:pt x="204" y="1377"/>
                      </a:cubicBezTo>
                      <a:cubicBezTo>
                        <a:pt x="204" y="1461"/>
                        <a:pt x="273" y="1530"/>
                        <a:pt x="357" y="1530"/>
                      </a:cubicBezTo>
                      <a:cubicBezTo>
                        <a:pt x="441" y="1530"/>
                        <a:pt x="510" y="1461"/>
                        <a:pt x="510" y="1377"/>
                      </a:cubicBezTo>
                      <a:cubicBezTo>
                        <a:pt x="510" y="1122"/>
                        <a:pt x="510" y="1122"/>
                        <a:pt x="510" y="1122"/>
                      </a:cubicBezTo>
                      <a:cubicBezTo>
                        <a:pt x="612" y="1122"/>
                        <a:pt x="612" y="1122"/>
                        <a:pt x="612" y="1122"/>
                      </a:cubicBezTo>
                      <a:cubicBezTo>
                        <a:pt x="612" y="1377"/>
                        <a:pt x="612" y="1377"/>
                        <a:pt x="612" y="1377"/>
                      </a:cubicBezTo>
                      <a:cubicBezTo>
                        <a:pt x="612" y="1461"/>
                        <a:pt x="681" y="1530"/>
                        <a:pt x="765" y="1530"/>
                      </a:cubicBezTo>
                      <a:cubicBezTo>
                        <a:pt x="849" y="1530"/>
                        <a:pt x="918" y="1461"/>
                        <a:pt x="918" y="1377"/>
                      </a:cubicBezTo>
                      <a:cubicBezTo>
                        <a:pt x="918" y="1117"/>
                        <a:pt x="918" y="1117"/>
                        <a:pt x="918" y="1117"/>
                      </a:cubicBezTo>
                      <a:cubicBezTo>
                        <a:pt x="1034" y="1093"/>
                        <a:pt x="1122" y="990"/>
                        <a:pt x="1122" y="867"/>
                      </a:cubicBezTo>
                      <a:cubicBezTo>
                        <a:pt x="1122" y="51"/>
                        <a:pt x="1122" y="51"/>
                        <a:pt x="1122" y="51"/>
                      </a:cubicBezTo>
                      <a:cubicBezTo>
                        <a:pt x="1122" y="23"/>
                        <a:pt x="1099" y="0"/>
                        <a:pt x="10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id="{2D6E3BA8-E1FC-298E-82C0-CE0E2D7ECB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98017" y="-19050"/>
                  <a:ext cx="3565525" cy="2613025"/>
                </a:xfrm>
                <a:custGeom>
                  <a:avLst/>
                  <a:gdLst>
                    <a:gd name="T0" fmla="*/ 828 w 1122"/>
                    <a:gd name="T1" fmla="*/ 279 h 823"/>
                    <a:gd name="T2" fmla="*/ 914 w 1122"/>
                    <a:gd name="T3" fmla="*/ 78 h 823"/>
                    <a:gd name="T4" fmla="*/ 887 w 1122"/>
                    <a:gd name="T5" fmla="*/ 11 h 823"/>
                    <a:gd name="T6" fmla="*/ 820 w 1122"/>
                    <a:gd name="T7" fmla="*/ 38 h 823"/>
                    <a:gd name="T8" fmla="*/ 734 w 1122"/>
                    <a:gd name="T9" fmla="*/ 239 h 823"/>
                    <a:gd name="T10" fmla="*/ 561 w 1122"/>
                    <a:gd name="T11" fmla="*/ 211 h 823"/>
                    <a:gd name="T12" fmla="*/ 388 w 1122"/>
                    <a:gd name="T13" fmla="*/ 239 h 823"/>
                    <a:gd name="T14" fmla="*/ 302 w 1122"/>
                    <a:gd name="T15" fmla="*/ 38 h 823"/>
                    <a:gd name="T16" fmla="*/ 235 w 1122"/>
                    <a:gd name="T17" fmla="*/ 11 h 823"/>
                    <a:gd name="T18" fmla="*/ 208 w 1122"/>
                    <a:gd name="T19" fmla="*/ 78 h 823"/>
                    <a:gd name="T20" fmla="*/ 294 w 1122"/>
                    <a:gd name="T21" fmla="*/ 279 h 823"/>
                    <a:gd name="T22" fmla="*/ 0 w 1122"/>
                    <a:gd name="T23" fmla="*/ 772 h 823"/>
                    <a:gd name="T24" fmla="*/ 51 w 1122"/>
                    <a:gd name="T25" fmla="*/ 823 h 823"/>
                    <a:gd name="T26" fmla="*/ 1071 w 1122"/>
                    <a:gd name="T27" fmla="*/ 823 h 823"/>
                    <a:gd name="T28" fmla="*/ 1122 w 1122"/>
                    <a:gd name="T29" fmla="*/ 772 h 823"/>
                    <a:gd name="T30" fmla="*/ 828 w 1122"/>
                    <a:gd name="T31" fmla="*/ 279 h 823"/>
                    <a:gd name="T32" fmla="*/ 357 w 1122"/>
                    <a:gd name="T33" fmla="*/ 619 h 823"/>
                    <a:gd name="T34" fmla="*/ 306 w 1122"/>
                    <a:gd name="T35" fmla="*/ 568 h 823"/>
                    <a:gd name="T36" fmla="*/ 357 w 1122"/>
                    <a:gd name="T37" fmla="*/ 517 h 823"/>
                    <a:gd name="T38" fmla="*/ 408 w 1122"/>
                    <a:gd name="T39" fmla="*/ 568 h 823"/>
                    <a:gd name="T40" fmla="*/ 357 w 1122"/>
                    <a:gd name="T41" fmla="*/ 619 h 823"/>
                    <a:gd name="T42" fmla="*/ 765 w 1122"/>
                    <a:gd name="T43" fmla="*/ 619 h 823"/>
                    <a:gd name="T44" fmla="*/ 714 w 1122"/>
                    <a:gd name="T45" fmla="*/ 568 h 823"/>
                    <a:gd name="T46" fmla="*/ 765 w 1122"/>
                    <a:gd name="T47" fmla="*/ 517 h 823"/>
                    <a:gd name="T48" fmla="*/ 816 w 1122"/>
                    <a:gd name="T49" fmla="*/ 568 h 823"/>
                    <a:gd name="T50" fmla="*/ 765 w 1122"/>
                    <a:gd name="T51" fmla="*/ 619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22" h="823">
                      <a:moveTo>
                        <a:pt x="828" y="279"/>
                      </a:moveTo>
                      <a:cubicBezTo>
                        <a:pt x="914" y="78"/>
                        <a:pt x="914" y="78"/>
                        <a:pt x="914" y="78"/>
                      </a:cubicBezTo>
                      <a:cubicBezTo>
                        <a:pt x="925" y="52"/>
                        <a:pt x="913" y="22"/>
                        <a:pt x="887" y="11"/>
                      </a:cubicBezTo>
                      <a:cubicBezTo>
                        <a:pt x="861" y="0"/>
                        <a:pt x="831" y="12"/>
                        <a:pt x="820" y="38"/>
                      </a:cubicBezTo>
                      <a:cubicBezTo>
                        <a:pt x="734" y="239"/>
                        <a:pt x="734" y="239"/>
                        <a:pt x="734" y="239"/>
                      </a:cubicBezTo>
                      <a:cubicBezTo>
                        <a:pt x="680" y="221"/>
                        <a:pt x="621" y="211"/>
                        <a:pt x="561" y="211"/>
                      </a:cubicBezTo>
                      <a:cubicBezTo>
                        <a:pt x="501" y="211"/>
                        <a:pt x="443" y="221"/>
                        <a:pt x="388" y="239"/>
                      </a:cubicBezTo>
                      <a:cubicBezTo>
                        <a:pt x="302" y="38"/>
                        <a:pt x="302" y="38"/>
                        <a:pt x="302" y="38"/>
                      </a:cubicBezTo>
                      <a:cubicBezTo>
                        <a:pt x="291" y="12"/>
                        <a:pt x="261" y="0"/>
                        <a:pt x="235" y="11"/>
                      </a:cubicBezTo>
                      <a:cubicBezTo>
                        <a:pt x="209" y="22"/>
                        <a:pt x="197" y="52"/>
                        <a:pt x="208" y="78"/>
                      </a:cubicBezTo>
                      <a:cubicBezTo>
                        <a:pt x="294" y="279"/>
                        <a:pt x="294" y="279"/>
                        <a:pt x="294" y="279"/>
                      </a:cubicBezTo>
                      <a:cubicBezTo>
                        <a:pt x="119" y="374"/>
                        <a:pt x="0" y="559"/>
                        <a:pt x="0" y="772"/>
                      </a:cubicBezTo>
                      <a:cubicBezTo>
                        <a:pt x="0" y="800"/>
                        <a:pt x="23" y="823"/>
                        <a:pt x="51" y="823"/>
                      </a:cubicBezTo>
                      <a:cubicBezTo>
                        <a:pt x="1071" y="823"/>
                        <a:pt x="1071" y="823"/>
                        <a:pt x="1071" y="823"/>
                      </a:cubicBezTo>
                      <a:cubicBezTo>
                        <a:pt x="1099" y="823"/>
                        <a:pt x="1122" y="800"/>
                        <a:pt x="1122" y="772"/>
                      </a:cubicBezTo>
                      <a:cubicBezTo>
                        <a:pt x="1122" y="559"/>
                        <a:pt x="1003" y="374"/>
                        <a:pt x="828" y="279"/>
                      </a:cubicBezTo>
                      <a:close/>
                      <a:moveTo>
                        <a:pt x="357" y="619"/>
                      </a:moveTo>
                      <a:cubicBezTo>
                        <a:pt x="329" y="619"/>
                        <a:pt x="306" y="596"/>
                        <a:pt x="306" y="568"/>
                      </a:cubicBezTo>
                      <a:cubicBezTo>
                        <a:pt x="306" y="540"/>
                        <a:pt x="329" y="517"/>
                        <a:pt x="357" y="517"/>
                      </a:cubicBezTo>
                      <a:cubicBezTo>
                        <a:pt x="385" y="517"/>
                        <a:pt x="408" y="540"/>
                        <a:pt x="408" y="568"/>
                      </a:cubicBezTo>
                      <a:cubicBezTo>
                        <a:pt x="408" y="596"/>
                        <a:pt x="385" y="619"/>
                        <a:pt x="357" y="619"/>
                      </a:cubicBezTo>
                      <a:close/>
                      <a:moveTo>
                        <a:pt x="765" y="619"/>
                      </a:moveTo>
                      <a:cubicBezTo>
                        <a:pt x="737" y="619"/>
                        <a:pt x="714" y="596"/>
                        <a:pt x="714" y="568"/>
                      </a:cubicBezTo>
                      <a:cubicBezTo>
                        <a:pt x="714" y="540"/>
                        <a:pt x="737" y="517"/>
                        <a:pt x="765" y="517"/>
                      </a:cubicBezTo>
                      <a:cubicBezTo>
                        <a:pt x="793" y="517"/>
                        <a:pt x="816" y="540"/>
                        <a:pt x="816" y="568"/>
                      </a:cubicBezTo>
                      <a:cubicBezTo>
                        <a:pt x="816" y="596"/>
                        <a:pt x="793" y="619"/>
                        <a:pt x="765" y="6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Freeform 21">
                  <a:extLst>
                    <a:ext uri="{FF2B5EF4-FFF2-40B4-BE49-F238E27FC236}">
                      <a16:creationId xmlns:a16="http://schemas.microsoft.com/office/drawing/2014/main" id="{4145BE6F-86B8-B9CF-233B-D5330CC64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7392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6" name="Freeform 22">
                  <a:extLst>
                    <a:ext uri="{FF2B5EF4-FFF2-40B4-BE49-F238E27FC236}">
                      <a16:creationId xmlns:a16="http://schemas.microsoft.com/office/drawing/2014/main" id="{9688DEB8-E3DC-69F7-66FC-D38FB2E5F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4213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4CFC6F5-DB74-6836-7691-D56207D6C812}"/>
                  </a:ext>
                </a:extLst>
              </p:cNvPr>
              <p:cNvGrpSpPr/>
              <p:nvPr/>
            </p:nvGrpSpPr>
            <p:grpSpPr>
              <a:xfrm>
                <a:off x="1241189" y="3359983"/>
                <a:ext cx="125124" cy="142058"/>
                <a:chOff x="1493838" y="3175"/>
                <a:chExt cx="6851650" cy="7778919"/>
              </a:xfrm>
              <a:grpFill/>
            </p:grpSpPr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42F562B7-6549-AB55-D7E4-A0F666AD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8" y="3175"/>
                  <a:ext cx="1720850" cy="1882775"/>
                </a:xfrm>
                <a:custGeom>
                  <a:avLst/>
                  <a:gdLst>
                    <a:gd name="T0" fmla="*/ 520 w 542"/>
                    <a:gd name="T1" fmla="*/ 0 h 593"/>
                    <a:gd name="T2" fmla="*/ 148 w 542"/>
                    <a:gd name="T3" fmla="*/ 201 h 593"/>
                    <a:gd name="T4" fmla="*/ 26 w 542"/>
                    <a:gd name="T5" fmla="*/ 589 h 593"/>
                    <a:gd name="T6" fmla="*/ 401 w 542"/>
                    <a:gd name="T7" fmla="*/ 397 h 593"/>
                    <a:gd name="T8" fmla="*/ 520 w 542"/>
                    <a:gd name="T9" fmla="*/ 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2" h="593">
                      <a:moveTo>
                        <a:pt x="520" y="0"/>
                      </a:moveTo>
                      <a:cubicBezTo>
                        <a:pt x="389" y="9"/>
                        <a:pt x="237" y="93"/>
                        <a:pt x="148" y="201"/>
                      </a:cubicBezTo>
                      <a:cubicBezTo>
                        <a:pt x="67" y="300"/>
                        <a:pt x="0" y="447"/>
                        <a:pt x="26" y="589"/>
                      </a:cubicBezTo>
                      <a:cubicBezTo>
                        <a:pt x="169" y="593"/>
                        <a:pt x="316" y="508"/>
                        <a:pt x="401" y="397"/>
                      </a:cubicBezTo>
                      <a:cubicBezTo>
                        <a:pt x="481" y="294"/>
                        <a:pt x="542" y="149"/>
                        <a:pt x="5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6E6DBBDE-F747-6DE7-E5F7-4359E62BC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3838" y="1822608"/>
                  <a:ext cx="6851650" cy="5959486"/>
                </a:xfrm>
                <a:custGeom>
                  <a:avLst/>
                  <a:gdLst>
                    <a:gd name="T0" fmla="*/ 2088 w 2158"/>
                    <a:gd name="T1" fmla="*/ 248 h 1877"/>
                    <a:gd name="T2" fmla="*/ 1620 w 2158"/>
                    <a:gd name="T3" fmla="*/ 0 h 1877"/>
                    <a:gd name="T4" fmla="*/ 1155 w 2158"/>
                    <a:gd name="T5" fmla="*/ 105 h 1877"/>
                    <a:gd name="T6" fmla="*/ 688 w 2158"/>
                    <a:gd name="T7" fmla="*/ 0 h 1877"/>
                    <a:gd name="T8" fmla="*/ 177 w 2158"/>
                    <a:gd name="T9" fmla="*/ 309 h 1877"/>
                    <a:gd name="T10" fmla="*/ 317 w 2158"/>
                    <a:gd name="T11" fmla="*/ 1539 h 1877"/>
                    <a:gd name="T12" fmla="*/ 737 w 2158"/>
                    <a:gd name="T13" fmla="*/ 1875 h 1877"/>
                    <a:gd name="T14" fmla="*/ 1157 w 2158"/>
                    <a:gd name="T15" fmla="*/ 1772 h 1877"/>
                    <a:gd name="T16" fmla="*/ 1574 w 2158"/>
                    <a:gd name="T17" fmla="*/ 1875 h 1877"/>
                    <a:gd name="T18" fmla="*/ 2000 w 2158"/>
                    <a:gd name="T19" fmla="*/ 1520 h 1877"/>
                    <a:gd name="T20" fmla="*/ 2158 w 2158"/>
                    <a:gd name="T21" fmla="*/ 1223 h 1877"/>
                    <a:gd name="T22" fmla="*/ 2088 w 2158"/>
                    <a:gd name="T23" fmla="*/ 248 h 1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58" h="1877">
                      <a:moveTo>
                        <a:pt x="2088" y="248"/>
                      </a:moveTo>
                      <a:cubicBezTo>
                        <a:pt x="1962" y="91"/>
                        <a:pt x="1786" y="0"/>
                        <a:pt x="1620" y="0"/>
                      </a:cubicBezTo>
                      <a:cubicBezTo>
                        <a:pt x="1400" y="0"/>
                        <a:pt x="1308" y="105"/>
                        <a:pt x="1155" y="105"/>
                      </a:cubicBezTo>
                      <a:cubicBezTo>
                        <a:pt x="998" y="105"/>
                        <a:pt x="878" y="0"/>
                        <a:pt x="688" y="0"/>
                      </a:cubicBezTo>
                      <a:cubicBezTo>
                        <a:pt x="502" y="0"/>
                        <a:pt x="303" y="114"/>
                        <a:pt x="177" y="309"/>
                      </a:cubicBezTo>
                      <a:cubicBezTo>
                        <a:pt x="0" y="584"/>
                        <a:pt x="31" y="1100"/>
                        <a:pt x="317" y="1539"/>
                      </a:cubicBezTo>
                      <a:cubicBezTo>
                        <a:pt x="420" y="1697"/>
                        <a:pt x="557" y="1873"/>
                        <a:pt x="737" y="1875"/>
                      </a:cubicBezTo>
                      <a:cubicBezTo>
                        <a:pt x="896" y="1877"/>
                        <a:pt x="941" y="1773"/>
                        <a:pt x="1157" y="1772"/>
                      </a:cubicBezTo>
                      <a:cubicBezTo>
                        <a:pt x="1373" y="1770"/>
                        <a:pt x="1414" y="1876"/>
                        <a:pt x="1574" y="1875"/>
                      </a:cubicBezTo>
                      <a:cubicBezTo>
                        <a:pt x="1753" y="1873"/>
                        <a:pt x="1898" y="1677"/>
                        <a:pt x="2000" y="1520"/>
                      </a:cubicBezTo>
                      <a:cubicBezTo>
                        <a:pt x="2074" y="1407"/>
                        <a:pt x="2101" y="1351"/>
                        <a:pt x="2158" y="1223"/>
                      </a:cubicBezTo>
                      <a:cubicBezTo>
                        <a:pt x="1743" y="1065"/>
                        <a:pt x="1677" y="475"/>
                        <a:pt x="2088" y="2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B5BD047-87F4-8531-EBFE-24A06A6AD10E}"/>
              </a:ext>
            </a:extLst>
          </p:cNvPr>
          <p:cNvGrpSpPr/>
          <p:nvPr/>
        </p:nvGrpSpPr>
        <p:grpSpPr>
          <a:xfrm>
            <a:off x="3810419" y="3043841"/>
            <a:ext cx="339698" cy="329090"/>
            <a:chOff x="1824084" y="2773366"/>
            <a:chExt cx="213912" cy="205470"/>
          </a:xfrm>
          <a:solidFill>
            <a:schemeClr val="bg1"/>
          </a:solidFill>
        </p:grpSpPr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9C6C6F2-DB6F-C53D-2341-376857476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084" y="2868268"/>
              <a:ext cx="213912" cy="110568"/>
            </a:xfrm>
            <a:custGeom>
              <a:avLst/>
              <a:gdLst>
                <a:gd name="T0" fmla="*/ 2408 w 2479"/>
                <a:gd name="T1" fmla="*/ 115 h 1283"/>
                <a:gd name="T2" fmla="*/ 2255 w 2479"/>
                <a:gd name="T3" fmla="*/ 12 h 1283"/>
                <a:gd name="T4" fmla="*/ 2074 w 2479"/>
                <a:gd name="T5" fmla="*/ 50 h 1283"/>
                <a:gd name="T6" fmla="*/ 1670 w 2479"/>
                <a:gd name="T7" fmla="*/ 326 h 1283"/>
                <a:gd name="T8" fmla="*/ 1496 w 2479"/>
                <a:gd name="T9" fmla="*/ 232 h 1283"/>
                <a:gd name="T10" fmla="*/ 1240 w 2479"/>
                <a:gd name="T11" fmla="*/ 232 h 1283"/>
                <a:gd name="T12" fmla="*/ 916 w 2479"/>
                <a:gd name="T13" fmla="*/ 123 h 1283"/>
                <a:gd name="T14" fmla="*/ 562 w 2479"/>
                <a:gd name="T15" fmla="*/ 245 h 1283"/>
                <a:gd name="T16" fmla="*/ 481 w 2479"/>
                <a:gd name="T17" fmla="*/ 328 h 1283"/>
                <a:gd name="T18" fmla="*/ 437 w 2479"/>
                <a:gd name="T19" fmla="*/ 245 h 1283"/>
                <a:gd name="T20" fmla="*/ 0 w 2479"/>
                <a:gd name="T21" fmla="*/ 473 h 1283"/>
                <a:gd name="T22" fmla="*/ 423 w 2479"/>
                <a:gd name="T23" fmla="*/ 1283 h 1283"/>
                <a:gd name="T24" fmla="*/ 860 w 2479"/>
                <a:gd name="T25" fmla="*/ 1054 h 1283"/>
                <a:gd name="T26" fmla="*/ 815 w 2479"/>
                <a:gd name="T27" fmla="*/ 967 h 1283"/>
                <a:gd name="T28" fmla="*/ 1610 w 2479"/>
                <a:gd name="T29" fmla="*/ 967 h 1283"/>
                <a:gd name="T30" fmla="*/ 2348 w 2479"/>
                <a:gd name="T31" fmla="*/ 441 h 1283"/>
                <a:gd name="T32" fmla="*/ 2408 w 2479"/>
                <a:gd name="T33" fmla="*/ 115 h 1283"/>
                <a:gd name="T34" fmla="*/ 483 w 2479"/>
                <a:gd name="T35" fmla="*/ 1089 h 1283"/>
                <a:gd name="T36" fmla="*/ 194 w 2479"/>
                <a:gd name="T37" fmla="*/ 534 h 1283"/>
                <a:gd name="T38" fmla="*/ 377 w 2479"/>
                <a:gd name="T39" fmla="*/ 439 h 1283"/>
                <a:gd name="T40" fmla="*/ 666 w 2479"/>
                <a:gd name="T41" fmla="*/ 993 h 1283"/>
                <a:gd name="T42" fmla="*/ 483 w 2479"/>
                <a:gd name="T43" fmla="*/ 1089 h 1283"/>
                <a:gd name="T44" fmla="*/ 2264 w 2479"/>
                <a:gd name="T45" fmla="*/ 324 h 1283"/>
                <a:gd name="T46" fmla="*/ 1564 w 2479"/>
                <a:gd name="T47" fmla="*/ 824 h 1283"/>
                <a:gd name="T48" fmla="*/ 740 w 2479"/>
                <a:gd name="T49" fmla="*/ 824 h 1283"/>
                <a:gd name="T50" fmla="*/ 551 w 2479"/>
                <a:gd name="T51" fmla="*/ 462 h 1283"/>
                <a:gd name="T52" fmla="*/ 667 w 2479"/>
                <a:gd name="T53" fmla="*/ 344 h 1283"/>
                <a:gd name="T54" fmla="*/ 668 w 2479"/>
                <a:gd name="T55" fmla="*/ 343 h 1283"/>
                <a:gd name="T56" fmla="*/ 671 w 2479"/>
                <a:gd name="T57" fmla="*/ 339 h 1283"/>
                <a:gd name="T58" fmla="*/ 916 w 2479"/>
                <a:gd name="T59" fmla="*/ 267 h 1283"/>
                <a:gd name="T60" fmla="*/ 1147 w 2479"/>
                <a:gd name="T61" fmla="*/ 343 h 1283"/>
                <a:gd name="T62" fmla="*/ 1165 w 2479"/>
                <a:gd name="T63" fmla="*/ 375 h 1283"/>
                <a:gd name="T64" fmla="*/ 1496 w 2479"/>
                <a:gd name="T65" fmla="*/ 375 h 1283"/>
                <a:gd name="T66" fmla="*/ 1560 w 2479"/>
                <a:gd name="T67" fmla="*/ 439 h 1283"/>
                <a:gd name="T68" fmla="*/ 1496 w 2479"/>
                <a:gd name="T69" fmla="*/ 503 h 1283"/>
                <a:gd name="T70" fmla="*/ 1064 w 2479"/>
                <a:gd name="T71" fmla="*/ 503 h 1283"/>
                <a:gd name="T72" fmla="*/ 1064 w 2479"/>
                <a:gd name="T73" fmla="*/ 647 h 1283"/>
                <a:gd name="T74" fmla="*/ 1496 w 2479"/>
                <a:gd name="T75" fmla="*/ 647 h 1283"/>
                <a:gd name="T76" fmla="*/ 1699 w 2479"/>
                <a:gd name="T77" fmla="*/ 480 h 1283"/>
                <a:gd name="T78" fmla="*/ 2155 w 2479"/>
                <a:gd name="T79" fmla="*/ 168 h 1283"/>
                <a:gd name="T80" fmla="*/ 2227 w 2479"/>
                <a:gd name="T81" fmla="*/ 153 h 1283"/>
                <a:gd name="T82" fmla="*/ 2288 w 2479"/>
                <a:gd name="T83" fmla="*/ 194 h 1283"/>
                <a:gd name="T84" fmla="*/ 2264 w 2479"/>
                <a:gd name="T85" fmla="*/ 324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9" h="1283">
                  <a:moveTo>
                    <a:pt x="2408" y="115"/>
                  </a:moveTo>
                  <a:cubicBezTo>
                    <a:pt x="2372" y="61"/>
                    <a:pt x="2318" y="25"/>
                    <a:pt x="2255" y="12"/>
                  </a:cubicBezTo>
                  <a:cubicBezTo>
                    <a:pt x="2191" y="0"/>
                    <a:pt x="2127" y="13"/>
                    <a:pt x="2074" y="50"/>
                  </a:cubicBezTo>
                  <a:cubicBezTo>
                    <a:pt x="1670" y="326"/>
                    <a:pt x="1670" y="326"/>
                    <a:pt x="1670" y="326"/>
                  </a:cubicBezTo>
                  <a:cubicBezTo>
                    <a:pt x="1633" y="269"/>
                    <a:pt x="1569" y="232"/>
                    <a:pt x="1496" y="232"/>
                  </a:cubicBezTo>
                  <a:cubicBezTo>
                    <a:pt x="1240" y="232"/>
                    <a:pt x="1240" y="232"/>
                    <a:pt x="1240" y="232"/>
                  </a:cubicBezTo>
                  <a:cubicBezTo>
                    <a:pt x="1196" y="189"/>
                    <a:pt x="1099" y="123"/>
                    <a:pt x="916" y="123"/>
                  </a:cubicBezTo>
                  <a:cubicBezTo>
                    <a:pt x="683" y="123"/>
                    <a:pt x="583" y="222"/>
                    <a:pt x="562" y="245"/>
                  </a:cubicBezTo>
                  <a:cubicBezTo>
                    <a:pt x="481" y="328"/>
                    <a:pt x="481" y="328"/>
                    <a:pt x="481" y="328"/>
                  </a:cubicBezTo>
                  <a:cubicBezTo>
                    <a:pt x="437" y="245"/>
                    <a:pt x="437" y="245"/>
                    <a:pt x="437" y="245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423" y="1283"/>
                    <a:pt x="423" y="1283"/>
                    <a:pt x="423" y="1283"/>
                  </a:cubicBezTo>
                  <a:cubicBezTo>
                    <a:pt x="860" y="1054"/>
                    <a:pt x="860" y="1054"/>
                    <a:pt x="860" y="1054"/>
                  </a:cubicBezTo>
                  <a:cubicBezTo>
                    <a:pt x="815" y="967"/>
                    <a:pt x="815" y="967"/>
                    <a:pt x="815" y="967"/>
                  </a:cubicBezTo>
                  <a:cubicBezTo>
                    <a:pt x="1610" y="967"/>
                    <a:pt x="1610" y="967"/>
                    <a:pt x="1610" y="967"/>
                  </a:cubicBezTo>
                  <a:cubicBezTo>
                    <a:pt x="2348" y="441"/>
                    <a:pt x="2348" y="441"/>
                    <a:pt x="2348" y="441"/>
                  </a:cubicBezTo>
                  <a:cubicBezTo>
                    <a:pt x="2453" y="366"/>
                    <a:pt x="2479" y="223"/>
                    <a:pt x="2408" y="115"/>
                  </a:cubicBezTo>
                  <a:close/>
                  <a:moveTo>
                    <a:pt x="483" y="1089"/>
                  </a:moveTo>
                  <a:cubicBezTo>
                    <a:pt x="194" y="534"/>
                    <a:pt x="194" y="534"/>
                    <a:pt x="194" y="534"/>
                  </a:cubicBezTo>
                  <a:cubicBezTo>
                    <a:pt x="377" y="439"/>
                    <a:pt x="377" y="439"/>
                    <a:pt x="377" y="439"/>
                  </a:cubicBezTo>
                  <a:cubicBezTo>
                    <a:pt x="666" y="993"/>
                    <a:pt x="666" y="993"/>
                    <a:pt x="666" y="993"/>
                  </a:cubicBezTo>
                  <a:lnTo>
                    <a:pt x="483" y="1089"/>
                  </a:lnTo>
                  <a:close/>
                  <a:moveTo>
                    <a:pt x="2264" y="324"/>
                  </a:moveTo>
                  <a:cubicBezTo>
                    <a:pt x="1564" y="824"/>
                    <a:pt x="1564" y="824"/>
                    <a:pt x="1564" y="824"/>
                  </a:cubicBezTo>
                  <a:cubicBezTo>
                    <a:pt x="740" y="824"/>
                    <a:pt x="740" y="824"/>
                    <a:pt x="740" y="824"/>
                  </a:cubicBezTo>
                  <a:cubicBezTo>
                    <a:pt x="551" y="462"/>
                    <a:pt x="551" y="462"/>
                    <a:pt x="551" y="462"/>
                  </a:cubicBezTo>
                  <a:cubicBezTo>
                    <a:pt x="667" y="344"/>
                    <a:pt x="667" y="344"/>
                    <a:pt x="667" y="344"/>
                  </a:cubicBezTo>
                  <a:cubicBezTo>
                    <a:pt x="668" y="343"/>
                    <a:pt x="668" y="343"/>
                    <a:pt x="668" y="343"/>
                  </a:cubicBezTo>
                  <a:cubicBezTo>
                    <a:pt x="671" y="339"/>
                    <a:pt x="671" y="339"/>
                    <a:pt x="671" y="339"/>
                  </a:cubicBezTo>
                  <a:cubicBezTo>
                    <a:pt x="678" y="331"/>
                    <a:pt x="745" y="267"/>
                    <a:pt x="916" y="267"/>
                  </a:cubicBezTo>
                  <a:cubicBezTo>
                    <a:pt x="1082" y="267"/>
                    <a:pt x="1140" y="334"/>
                    <a:pt x="1147" y="343"/>
                  </a:cubicBezTo>
                  <a:cubicBezTo>
                    <a:pt x="1165" y="375"/>
                    <a:pt x="1165" y="375"/>
                    <a:pt x="1165" y="375"/>
                  </a:cubicBezTo>
                  <a:cubicBezTo>
                    <a:pt x="1496" y="375"/>
                    <a:pt x="1496" y="375"/>
                    <a:pt x="1496" y="375"/>
                  </a:cubicBezTo>
                  <a:cubicBezTo>
                    <a:pt x="1531" y="375"/>
                    <a:pt x="1560" y="404"/>
                    <a:pt x="1560" y="439"/>
                  </a:cubicBezTo>
                  <a:cubicBezTo>
                    <a:pt x="1560" y="474"/>
                    <a:pt x="1531" y="503"/>
                    <a:pt x="1496" y="503"/>
                  </a:cubicBezTo>
                  <a:cubicBezTo>
                    <a:pt x="1064" y="503"/>
                    <a:pt x="1064" y="503"/>
                    <a:pt x="1064" y="503"/>
                  </a:cubicBezTo>
                  <a:cubicBezTo>
                    <a:pt x="1064" y="647"/>
                    <a:pt x="1064" y="647"/>
                    <a:pt x="1064" y="647"/>
                  </a:cubicBezTo>
                  <a:cubicBezTo>
                    <a:pt x="1496" y="647"/>
                    <a:pt x="1496" y="647"/>
                    <a:pt x="1496" y="647"/>
                  </a:cubicBezTo>
                  <a:cubicBezTo>
                    <a:pt x="1596" y="647"/>
                    <a:pt x="1680" y="575"/>
                    <a:pt x="1699" y="480"/>
                  </a:cubicBezTo>
                  <a:cubicBezTo>
                    <a:pt x="2155" y="168"/>
                    <a:pt x="2155" y="168"/>
                    <a:pt x="2155" y="168"/>
                  </a:cubicBezTo>
                  <a:cubicBezTo>
                    <a:pt x="2176" y="154"/>
                    <a:pt x="2202" y="148"/>
                    <a:pt x="2227" y="153"/>
                  </a:cubicBezTo>
                  <a:cubicBezTo>
                    <a:pt x="2252" y="158"/>
                    <a:pt x="2274" y="173"/>
                    <a:pt x="2288" y="194"/>
                  </a:cubicBezTo>
                  <a:cubicBezTo>
                    <a:pt x="2317" y="237"/>
                    <a:pt x="2306" y="294"/>
                    <a:pt x="2264" y="3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01C92E-00AF-7B30-91B5-23DE084A888C}"/>
                </a:ext>
              </a:extLst>
            </p:cNvPr>
            <p:cNvSpPr/>
            <p:nvPr/>
          </p:nvSpPr>
          <p:spPr bwMode="auto">
            <a:xfrm>
              <a:off x="1890736" y="2773366"/>
              <a:ext cx="115480" cy="11548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rPr>
                <a:t>%</a:t>
              </a: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D9D813-56DD-C0EE-A754-120801536962}"/>
              </a:ext>
            </a:extLst>
          </p:cNvPr>
          <p:cNvGrpSpPr/>
          <p:nvPr/>
        </p:nvGrpSpPr>
        <p:grpSpPr>
          <a:xfrm>
            <a:off x="4204805" y="2311301"/>
            <a:ext cx="354829" cy="319693"/>
            <a:chOff x="7397750" y="-990600"/>
            <a:chExt cx="8704263" cy="7775575"/>
          </a:xfrm>
          <a:solidFill>
            <a:schemeClr val="bg1"/>
          </a:solidFill>
        </p:grpSpPr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C4411685-32BB-A7F4-9B7D-4B3A141D7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0" y="-990600"/>
              <a:ext cx="8704263" cy="7775575"/>
            </a:xfrm>
            <a:custGeom>
              <a:avLst/>
              <a:gdLst>
                <a:gd name="T0" fmla="*/ 2235 w 2450"/>
                <a:gd name="T1" fmla="*/ 1367 h 2188"/>
                <a:gd name="T2" fmla="*/ 2189 w 2450"/>
                <a:gd name="T3" fmla="*/ 1114 h 2188"/>
                <a:gd name="T4" fmla="*/ 2257 w 2450"/>
                <a:gd name="T5" fmla="*/ 1085 h 2188"/>
                <a:gd name="T6" fmla="*/ 1934 w 2450"/>
                <a:gd name="T7" fmla="*/ 890 h 2188"/>
                <a:gd name="T8" fmla="*/ 1755 w 2450"/>
                <a:gd name="T9" fmla="*/ 790 h 2188"/>
                <a:gd name="T10" fmla="*/ 1745 w 2450"/>
                <a:gd name="T11" fmla="*/ 787 h 2188"/>
                <a:gd name="T12" fmla="*/ 1735 w 2450"/>
                <a:gd name="T13" fmla="*/ 786 h 2188"/>
                <a:gd name="T14" fmla="*/ 1726 w 2450"/>
                <a:gd name="T15" fmla="*/ 788 h 2188"/>
                <a:gd name="T16" fmla="*/ 1639 w 2450"/>
                <a:gd name="T17" fmla="*/ 833 h 2188"/>
                <a:gd name="T18" fmla="*/ 819 w 2450"/>
                <a:gd name="T19" fmla="*/ 836 h 2188"/>
                <a:gd name="T20" fmla="*/ 726 w 2450"/>
                <a:gd name="T21" fmla="*/ 788 h 2188"/>
                <a:gd name="T22" fmla="*/ 717 w 2450"/>
                <a:gd name="T23" fmla="*/ 786 h 2188"/>
                <a:gd name="T24" fmla="*/ 707 w 2450"/>
                <a:gd name="T25" fmla="*/ 787 h 2188"/>
                <a:gd name="T26" fmla="*/ 697 w 2450"/>
                <a:gd name="T27" fmla="*/ 790 h 2188"/>
                <a:gd name="T28" fmla="*/ 195 w 2450"/>
                <a:gd name="T29" fmla="*/ 1085 h 2188"/>
                <a:gd name="T30" fmla="*/ 170 w 2450"/>
                <a:gd name="T31" fmla="*/ 1624 h 2188"/>
                <a:gd name="T32" fmla="*/ 103 w 2450"/>
                <a:gd name="T33" fmla="*/ 1991 h 2188"/>
                <a:gd name="T34" fmla="*/ 16 w 2450"/>
                <a:gd name="T35" fmla="*/ 2180 h 2188"/>
                <a:gd name="T36" fmla="*/ 1211 w 2450"/>
                <a:gd name="T37" fmla="*/ 2184 h 2188"/>
                <a:gd name="T38" fmla="*/ 1214 w 2450"/>
                <a:gd name="T39" fmla="*/ 2185 h 2188"/>
                <a:gd name="T40" fmla="*/ 1220 w 2450"/>
                <a:gd name="T41" fmla="*/ 2187 h 2188"/>
                <a:gd name="T42" fmla="*/ 1226 w 2450"/>
                <a:gd name="T43" fmla="*/ 2188 h 2188"/>
                <a:gd name="T44" fmla="*/ 1232 w 2450"/>
                <a:gd name="T45" fmla="*/ 2187 h 2188"/>
                <a:gd name="T46" fmla="*/ 1237 w 2450"/>
                <a:gd name="T47" fmla="*/ 2186 h 2188"/>
                <a:gd name="T48" fmla="*/ 2401 w 2450"/>
                <a:gd name="T49" fmla="*/ 2185 h 2188"/>
                <a:gd name="T50" fmla="*/ 2409 w 2450"/>
                <a:gd name="T51" fmla="*/ 2187 h 2188"/>
                <a:gd name="T52" fmla="*/ 2414 w 2450"/>
                <a:gd name="T53" fmla="*/ 2188 h 2188"/>
                <a:gd name="T54" fmla="*/ 2426 w 2450"/>
                <a:gd name="T55" fmla="*/ 2186 h 2188"/>
                <a:gd name="T56" fmla="*/ 2435 w 2450"/>
                <a:gd name="T57" fmla="*/ 2181 h 2188"/>
                <a:gd name="T58" fmla="*/ 2442 w 2450"/>
                <a:gd name="T59" fmla="*/ 2174 h 2188"/>
                <a:gd name="T60" fmla="*/ 2448 w 2450"/>
                <a:gd name="T61" fmla="*/ 2164 h 2188"/>
                <a:gd name="T62" fmla="*/ 2450 w 2450"/>
                <a:gd name="T63" fmla="*/ 2153 h 2188"/>
                <a:gd name="T64" fmla="*/ 1781 w 2450"/>
                <a:gd name="T65" fmla="*/ 916 h 2188"/>
                <a:gd name="T66" fmla="*/ 1589 w 2450"/>
                <a:gd name="T67" fmla="*/ 1193 h 2188"/>
                <a:gd name="T68" fmla="*/ 1392 w 2450"/>
                <a:gd name="T69" fmla="*/ 1156 h 2188"/>
                <a:gd name="T70" fmla="*/ 1711 w 2450"/>
                <a:gd name="T71" fmla="*/ 938 h 2188"/>
                <a:gd name="T72" fmla="*/ 746 w 2450"/>
                <a:gd name="T73" fmla="*/ 879 h 2188"/>
                <a:gd name="T74" fmla="*/ 730 w 2450"/>
                <a:gd name="T75" fmla="*/ 1083 h 2188"/>
                <a:gd name="T76" fmla="*/ 209 w 2450"/>
                <a:gd name="T77" fmla="*/ 1412 h 2188"/>
                <a:gd name="T78" fmla="*/ 657 w 2450"/>
                <a:gd name="T79" fmla="*/ 1091 h 2188"/>
                <a:gd name="T80" fmla="*/ 663 w 2450"/>
                <a:gd name="T81" fmla="*/ 1019 h 2188"/>
                <a:gd name="T82" fmla="*/ 1128 w 2450"/>
                <a:gd name="T83" fmla="*/ 2068 h 2188"/>
                <a:gd name="T84" fmla="*/ 1190 w 2450"/>
                <a:gd name="T85" fmla="*/ 1402 h 2188"/>
                <a:gd name="T86" fmla="*/ 867 w 2450"/>
                <a:gd name="T87" fmla="*/ 1311 h 2188"/>
                <a:gd name="T88" fmla="*/ 713 w 2450"/>
                <a:gd name="T89" fmla="*/ 1306 h 2188"/>
                <a:gd name="T90" fmla="*/ 1190 w 2450"/>
                <a:gd name="T91" fmla="*/ 1329 h 2188"/>
                <a:gd name="T92" fmla="*/ 1659 w 2450"/>
                <a:gd name="T93" fmla="*/ 503 h 2188"/>
                <a:gd name="T94" fmla="*/ 1369 w 2450"/>
                <a:gd name="T95" fmla="*/ 2048 h 2188"/>
                <a:gd name="T96" fmla="*/ 1262 w 2450"/>
                <a:gd name="T97" fmla="*/ 1393 h 2188"/>
                <a:gd name="T98" fmla="*/ 1439 w 2450"/>
                <a:gd name="T99" fmla="*/ 2017 h 2188"/>
                <a:gd name="T100" fmla="*/ 2048 w 2450"/>
                <a:gd name="T101" fmla="*/ 1036 h 2188"/>
                <a:gd name="T102" fmla="*/ 1826 w 2450"/>
                <a:gd name="T103" fmla="*/ 1499 h 2188"/>
                <a:gd name="T104" fmla="*/ 1807 w 2450"/>
                <a:gd name="T105" fmla="*/ 1248 h 2188"/>
                <a:gd name="T106" fmla="*/ 1817 w 2450"/>
                <a:gd name="T107" fmla="*/ 1375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50" h="2188">
                  <a:moveTo>
                    <a:pt x="2449" y="2145"/>
                  </a:moveTo>
                  <a:cubicBezTo>
                    <a:pt x="2306" y="1354"/>
                    <a:pt x="2306" y="1354"/>
                    <a:pt x="2306" y="1354"/>
                  </a:cubicBezTo>
                  <a:cubicBezTo>
                    <a:pt x="2303" y="1335"/>
                    <a:pt x="2284" y="1322"/>
                    <a:pt x="2264" y="1326"/>
                  </a:cubicBezTo>
                  <a:cubicBezTo>
                    <a:pt x="2245" y="1329"/>
                    <a:pt x="2232" y="1348"/>
                    <a:pt x="2235" y="1367"/>
                  </a:cubicBezTo>
                  <a:cubicBezTo>
                    <a:pt x="2296" y="1702"/>
                    <a:pt x="2296" y="1702"/>
                    <a:pt x="2296" y="1702"/>
                  </a:cubicBezTo>
                  <a:cubicBezTo>
                    <a:pt x="1828" y="1159"/>
                    <a:pt x="1828" y="1159"/>
                    <a:pt x="1828" y="1159"/>
                  </a:cubicBezTo>
                  <a:cubicBezTo>
                    <a:pt x="2143" y="1088"/>
                    <a:pt x="2143" y="1088"/>
                    <a:pt x="2143" y="1088"/>
                  </a:cubicBezTo>
                  <a:cubicBezTo>
                    <a:pt x="2189" y="1114"/>
                    <a:pt x="2189" y="1114"/>
                    <a:pt x="2189" y="1114"/>
                  </a:cubicBezTo>
                  <a:cubicBezTo>
                    <a:pt x="2210" y="1226"/>
                    <a:pt x="2210" y="1226"/>
                    <a:pt x="2210" y="1226"/>
                  </a:cubicBezTo>
                  <a:cubicBezTo>
                    <a:pt x="2213" y="1245"/>
                    <a:pt x="2232" y="1258"/>
                    <a:pt x="2251" y="1255"/>
                  </a:cubicBezTo>
                  <a:cubicBezTo>
                    <a:pt x="2271" y="1251"/>
                    <a:pt x="2284" y="1233"/>
                    <a:pt x="2280" y="1213"/>
                  </a:cubicBezTo>
                  <a:cubicBezTo>
                    <a:pt x="2257" y="1085"/>
                    <a:pt x="2257" y="1085"/>
                    <a:pt x="2257" y="1085"/>
                  </a:cubicBezTo>
                  <a:cubicBezTo>
                    <a:pt x="2255" y="1074"/>
                    <a:pt x="2249" y="1065"/>
                    <a:pt x="2239" y="1060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4" y="790"/>
                    <a:pt x="1752" y="789"/>
                    <a:pt x="1751" y="788"/>
                  </a:cubicBezTo>
                  <a:cubicBezTo>
                    <a:pt x="1750" y="788"/>
                    <a:pt x="1750" y="788"/>
                    <a:pt x="1750" y="788"/>
                  </a:cubicBezTo>
                  <a:cubicBezTo>
                    <a:pt x="1748" y="788"/>
                    <a:pt x="1747" y="787"/>
                    <a:pt x="1746" y="787"/>
                  </a:cubicBezTo>
                  <a:cubicBezTo>
                    <a:pt x="1746" y="787"/>
                    <a:pt x="1745" y="787"/>
                    <a:pt x="1745" y="787"/>
                  </a:cubicBezTo>
                  <a:cubicBezTo>
                    <a:pt x="1744" y="786"/>
                    <a:pt x="1743" y="786"/>
                    <a:pt x="1742" y="786"/>
                  </a:cubicBezTo>
                  <a:cubicBezTo>
                    <a:pt x="1741" y="786"/>
                    <a:pt x="1741" y="786"/>
                    <a:pt x="1740" y="786"/>
                  </a:cubicBezTo>
                  <a:cubicBezTo>
                    <a:pt x="1739" y="786"/>
                    <a:pt x="1738" y="786"/>
                    <a:pt x="1737" y="786"/>
                  </a:cubicBezTo>
                  <a:cubicBezTo>
                    <a:pt x="1737" y="786"/>
                    <a:pt x="1736" y="786"/>
                    <a:pt x="1735" y="786"/>
                  </a:cubicBezTo>
                  <a:cubicBezTo>
                    <a:pt x="1734" y="786"/>
                    <a:pt x="1734" y="786"/>
                    <a:pt x="1733" y="786"/>
                  </a:cubicBezTo>
                  <a:cubicBezTo>
                    <a:pt x="1732" y="786"/>
                    <a:pt x="1731" y="786"/>
                    <a:pt x="1731" y="787"/>
                  </a:cubicBezTo>
                  <a:cubicBezTo>
                    <a:pt x="1730" y="787"/>
                    <a:pt x="1729" y="787"/>
                    <a:pt x="1728" y="787"/>
                  </a:cubicBezTo>
                  <a:cubicBezTo>
                    <a:pt x="1728" y="787"/>
                    <a:pt x="1727" y="788"/>
                    <a:pt x="1726" y="788"/>
                  </a:cubicBezTo>
                  <a:cubicBezTo>
                    <a:pt x="1725" y="788"/>
                    <a:pt x="1725" y="788"/>
                    <a:pt x="1724" y="789"/>
                  </a:cubicBezTo>
                  <a:cubicBezTo>
                    <a:pt x="1723" y="789"/>
                    <a:pt x="1723" y="789"/>
                    <a:pt x="1722" y="790"/>
                  </a:cubicBezTo>
                  <a:cubicBezTo>
                    <a:pt x="1722" y="790"/>
                    <a:pt x="1721" y="790"/>
                    <a:pt x="1721" y="790"/>
                  </a:cubicBezTo>
                  <a:cubicBezTo>
                    <a:pt x="1639" y="833"/>
                    <a:pt x="1639" y="833"/>
                    <a:pt x="1639" y="833"/>
                  </a:cubicBezTo>
                  <a:cubicBezTo>
                    <a:pt x="1700" y="719"/>
                    <a:pt x="1731" y="609"/>
                    <a:pt x="1731" y="503"/>
                  </a:cubicBezTo>
                  <a:cubicBezTo>
                    <a:pt x="1731" y="226"/>
                    <a:pt x="1505" y="0"/>
                    <a:pt x="1228" y="0"/>
                  </a:cubicBezTo>
                  <a:cubicBezTo>
                    <a:pt x="951" y="0"/>
                    <a:pt x="726" y="226"/>
                    <a:pt x="726" y="503"/>
                  </a:cubicBezTo>
                  <a:cubicBezTo>
                    <a:pt x="726" y="610"/>
                    <a:pt x="757" y="721"/>
                    <a:pt x="819" y="836"/>
                  </a:cubicBezTo>
                  <a:cubicBezTo>
                    <a:pt x="731" y="790"/>
                    <a:pt x="731" y="790"/>
                    <a:pt x="731" y="790"/>
                  </a:cubicBezTo>
                  <a:cubicBezTo>
                    <a:pt x="731" y="790"/>
                    <a:pt x="730" y="790"/>
                    <a:pt x="730" y="789"/>
                  </a:cubicBezTo>
                  <a:cubicBezTo>
                    <a:pt x="729" y="789"/>
                    <a:pt x="729" y="789"/>
                    <a:pt x="728" y="789"/>
                  </a:cubicBezTo>
                  <a:cubicBezTo>
                    <a:pt x="727" y="788"/>
                    <a:pt x="727" y="788"/>
                    <a:pt x="726" y="788"/>
                  </a:cubicBezTo>
                  <a:cubicBezTo>
                    <a:pt x="725" y="788"/>
                    <a:pt x="724" y="787"/>
                    <a:pt x="724" y="787"/>
                  </a:cubicBezTo>
                  <a:cubicBezTo>
                    <a:pt x="723" y="787"/>
                    <a:pt x="722" y="787"/>
                    <a:pt x="721" y="787"/>
                  </a:cubicBezTo>
                  <a:cubicBezTo>
                    <a:pt x="721" y="786"/>
                    <a:pt x="720" y="786"/>
                    <a:pt x="719" y="786"/>
                  </a:cubicBezTo>
                  <a:cubicBezTo>
                    <a:pt x="718" y="786"/>
                    <a:pt x="718" y="786"/>
                    <a:pt x="717" y="786"/>
                  </a:cubicBezTo>
                  <a:cubicBezTo>
                    <a:pt x="716" y="786"/>
                    <a:pt x="715" y="786"/>
                    <a:pt x="715" y="786"/>
                  </a:cubicBezTo>
                  <a:cubicBezTo>
                    <a:pt x="714" y="786"/>
                    <a:pt x="713" y="786"/>
                    <a:pt x="712" y="786"/>
                  </a:cubicBezTo>
                  <a:cubicBezTo>
                    <a:pt x="711" y="786"/>
                    <a:pt x="711" y="786"/>
                    <a:pt x="710" y="786"/>
                  </a:cubicBezTo>
                  <a:cubicBezTo>
                    <a:pt x="709" y="786"/>
                    <a:pt x="708" y="786"/>
                    <a:pt x="707" y="787"/>
                  </a:cubicBezTo>
                  <a:cubicBezTo>
                    <a:pt x="707" y="787"/>
                    <a:pt x="706" y="787"/>
                    <a:pt x="706" y="787"/>
                  </a:cubicBezTo>
                  <a:cubicBezTo>
                    <a:pt x="705" y="787"/>
                    <a:pt x="704" y="787"/>
                    <a:pt x="703" y="788"/>
                  </a:cubicBezTo>
                  <a:cubicBezTo>
                    <a:pt x="702" y="788"/>
                    <a:pt x="702" y="788"/>
                    <a:pt x="701" y="788"/>
                  </a:cubicBezTo>
                  <a:cubicBezTo>
                    <a:pt x="700" y="789"/>
                    <a:pt x="698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213" y="1060"/>
                    <a:pt x="213" y="1060"/>
                    <a:pt x="213" y="1060"/>
                  </a:cubicBezTo>
                  <a:cubicBezTo>
                    <a:pt x="203" y="1065"/>
                    <a:pt x="197" y="1074"/>
                    <a:pt x="195" y="1085"/>
                  </a:cubicBezTo>
                  <a:cubicBezTo>
                    <a:pt x="59" y="1837"/>
                    <a:pt x="59" y="1837"/>
                    <a:pt x="59" y="1837"/>
                  </a:cubicBezTo>
                  <a:cubicBezTo>
                    <a:pt x="55" y="1856"/>
                    <a:pt x="68" y="1875"/>
                    <a:pt x="88" y="1878"/>
                  </a:cubicBezTo>
                  <a:cubicBezTo>
                    <a:pt x="107" y="1882"/>
                    <a:pt x="126" y="1869"/>
                    <a:pt x="129" y="1849"/>
                  </a:cubicBezTo>
                  <a:cubicBezTo>
                    <a:pt x="170" y="1624"/>
                    <a:pt x="170" y="1624"/>
                    <a:pt x="170" y="1624"/>
                  </a:cubicBezTo>
                  <a:cubicBezTo>
                    <a:pt x="635" y="1378"/>
                    <a:pt x="635" y="1378"/>
                    <a:pt x="635" y="1378"/>
                  </a:cubicBezTo>
                  <a:cubicBezTo>
                    <a:pt x="598" y="1861"/>
                    <a:pt x="598" y="1861"/>
                    <a:pt x="598" y="1861"/>
                  </a:cubicBezTo>
                  <a:cubicBezTo>
                    <a:pt x="85" y="2091"/>
                    <a:pt x="85" y="2091"/>
                    <a:pt x="85" y="2091"/>
                  </a:cubicBezTo>
                  <a:cubicBezTo>
                    <a:pt x="103" y="1991"/>
                    <a:pt x="103" y="1991"/>
                    <a:pt x="103" y="1991"/>
                  </a:cubicBezTo>
                  <a:cubicBezTo>
                    <a:pt x="107" y="1972"/>
                    <a:pt x="94" y="1953"/>
                    <a:pt x="75" y="1950"/>
                  </a:cubicBezTo>
                  <a:cubicBezTo>
                    <a:pt x="55" y="1946"/>
                    <a:pt x="36" y="1959"/>
                    <a:pt x="33" y="1979"/>
                  </a:cubicBezTo>
                  <a:cubicBezTo>
                    <a:pt x="3" y="2145"/>
                    <a:pt x="3" y="2145"/>
                    <a:pt x="3" y="2145"/>
                  </a:cubicBezTo>
                  <a:cubicBezTo>
                    <a:pt x="0" y="2158"/>
                    <a:pt x="5" y="2172"/>
                    <a:pt x="16" y="2180"/>
                  </a:cubicBezTo>
                  <a:cubicBezTo>
                    <a:pt x="22" y="2185"/>
                    <a:pt x="30" y="2188"/>
                    <a:pt x="38" y="2188"/>
                  </a:cubicBezTo>
                  <a:cubicBezTo>
                    <a:pt x="43" y="2188"/>
                    <a:pt x="48" y="2187"/>
                    <a:pt x="53" y="2184"/>
                  </a:cubicBezTo>
                  <a:cubicBezTo>
                    <a:pt x="632" y="1924"/>
                    <a:pt x="632" y="1924"/>
                    <a:pt x="632" y="192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2" y="2185"/>
                    <a:pt x="1212" y="2185"/>
                    <a:pt x="1212" y="2185"/>
                  </a:cubicBezTo>
                  <a:cubicBezTo>
                    <a:pt x="1213" y="2185"/>
                    <a:pt x="1213" y="2185"/>
                    <a:pt x="1214" y="2185"/>
                  </a:cubicBezTo>
                  <a:cubicBezTo>
                    <a:pt x="1214" y="2186"/>
                    <a:pt x="1215" y="2186"/>
                    <a:pt x="1215" y="2186"/>
                  </a:cubicBezTo>
                  <a:cubicBezTo>
                    <a:pt x="1216" y="2186"/>
                    <a:pt x="1216" y="2186"/>
                    <a:pt x="1217" y="2186"/>
                  </a:cubicBezTo>
                  <a:cubicBezTo>
                    <a:pt x="1217" y="2186"/>
                    <a:pt x="1217" y="2187"/>
                    <a:pt x="1218" y="2187"/>
                  </a:cubicBezTo>
                  <a:cubicBezTo>
                    <a:pt x="1219" y="2187"/>
                    <a:pt x="1219" y="2187"/>
                    <a:pt x="1220" y="2187"/>
                  </a:cubicBezTo>
                  <a:cubicBezTo>
                    <a:pt x="1220" y="2187"/>
                    <a:pt x="1221" y="2187"/>
                    <a:pt x="1221" y="2187"/>
                  </a:cubicBezTo>
                  <a:cubicBezTo>
                    <a:pt x="1221" y="2187"/>
                    <a:pt x="1222" y="2187"/>
                    <a:pt x="1222" y="2187"/>
                  </a:cubicBezTo>
                  <a:cubicBezTo>
                    <a:pt x="1223" y="2187"/>
                    <a:pt x="1224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8" y="2188"/>
                    <a:pt x="1229" y="2187"/>
                    <a:pt x="1231" y="2187"/>
                  </a:cubicBezTo>
                  <a:cubicBezTo>
                    <a:pt x="1231" y="2187"/>
                    <a:pt x="1231" y="2187"/>
                    <a:pt x="1231" y="2187"/>
                  </a:cubicBezTo>
                  <a:cubicBezTo>
                    <a:pt x="1231" y="2187"/>
                    <a:pt x="1232" y="2187"/>
                    <a:pt x="1232" y="2187"/>
                  </a:cubicBezTo>
                  <a:cubicBezTo>
                    <a:pt x="1233" y="2187"/>
                    <a:pt x="1234" y="2187"/>
                    <a:pt x="1235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7" y="2186"/>
                    <a:pt x="1237" y="2186"/>
                  </a:cubicBezTo>
                  <a:cubicBezTo>
                    <a:pt x="1238" y="2186"/>
                    <a:pt x="1239" y="2185"/>
                    <a:pt x="1241" y="2184"/>
                  </a:cubicBezTo>
                  <a:cubicBezTo>
                    <a:pt x="1820" y="1924"/>
                    <a:pt x="1820" y="1924"/>
                    <a:pt x="1820" y="1924"/>
                  </a:cubicBezTo>
                  <a:cubicBezTo>
                    <a:pt x="2399" y="2184"/>
                    <a:pt x="2399" y="2184"/>
                    <a:pt x="2399" y="2184"/>
                  </a:cubicBezTo>
                  <a:cubicBezTo>
                    <a:pt x="2400" y="2185"/>
                    <a:pt x="2401" y="2185"/>
                    <a:pt x="2401" y="2185"/>
                  </a:cubicBezTo>
                  <a:cubicBezTo>
                    <a:pt x="2402" y="2185"/>
                    <a:pt x="2402" y="2186"/>
                    <a:pt x="2403" y="2186"/>
                  </a:cubicBezTo>
                  <a:cubicBezTo>
                    <a:pt x="2404" y="2186"/>
                    <a:pt x="2404" y="2186"/>
                    <a:pt x="2405" y="2186"/>
                  </a:cubicBezTo>
                  <a:cubicBezTo>
                    <a:pt x="2406" y="2187"/>
                    <a:pt x="2406" y="2187"/>
                    <a:pt x="2406" y="2187"/>
                  </a:cubicBezTo>
                  <a:cubicBezTo>
                    <a:pt x="2407" y="2187"/>
                    <a:pt x="2408" y="2187"/>
                    <a:pt x="2409" y="2187"/>
                  </a:cubicBezTo>
                  <a:cubicBezTo>
                    <a:pt x="2410" y="2187"/>
                    <a:pt x="2410" y="2187"/>
                    <a:pt x="2410" y="2187"/>
                  </a:cubicBezTo>
                  <a:cubicBezTo>
                    <a:pt x="2412" y="2188"/>
                    <a:pt x="2413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6" y="2188"/>
                    <a:pt x="2418" y="2187"/>
                    <a:pt x="2419" y="2187"/>
                  </a:cubicBezTo>
                  <a:cubicBezTo>
                    <a:pt x="2420" y="2187"/>
                    <a:pt x="2420" y="2187"/>
                    <a:pt x="2421" y="2187"/>
                  </a:cubicBezTo>
                  <a:cubicBezTo>
                    <a:pt x="2422" y="2187"/>
                    <a:pt x="2424" y="2186"/>
                    <a:pt x="2426" y="2186"/>
                  </a:cubicBezTo>
                  <a:cubicBezTo>
                    <a:pt x="2426" y="2186"/>
                    <a:pt x="2426" y="2186"/>
                    <a:pt x="2426" y="2186"/>
                  </a:cubicBezTo>
                  <a:cubicBezTo>
                    <a:pt x="2427" y="2185"/>
                    <a:pt x="2428" y="2185"/>
                    <a:pt x="2429" y="2184"/>
                  </a:cubicBezTo>
                  <a:cubicBezTo>
                    <a:pt x="2430" y="2184"/>
                    <a:pt x="2430" y="2184"/>
                    <a:pt x="2430" y="2184"/>
                  </a:cubicBezTo>
                  <a:cubicBezTo>
                    <a:pt x="2431" y="2183"/>
                    <a:pt x="2432" y="2183"/>
                    <a:pt x="2433" y="2182"/>
                  </a:cubicBezTo>
                  <a:cubicBezTo>
                    <a:pt x="2434" y="2182"/>
                    <a:pt x="2435" y="2181"/>
                    <a:pt x="2435" y="2181"/>
                  </a:cubicBezTo>
                  <a:cubicBezTo>
                    <a:pt x="2436" y="2180"/>
                    <a:pt x="2436" y="2180"/>
                    <a:pt x="2436" y="2180"/>
                  </a:cubicBezTo>
                  <a:cubicBezTo>
                    <a:pt x="2437" y="2179"/>
                    <a:pt x="2437" y="2179"/>
                    <a:pt x="2438" y="2178"/>
                  </a:cubicBezTo>
                  <a:cubicBezTo>
                    <a:pt x="2438" y="2178"/>
                    <a:pt x="2439" y="2178"/>
                    <a:pt x="2439" y="2177"/>
                  </a:cubicBezTo>
                  <a:cubicBezTo>
                    <a:pt x="2441" y="2176"/>
                    <a:pt x="2442" y="2175"/>
                    <a:pt x="2442" y="2174"/>
                  </a:cubicBezTo>
                  <a:cubicBezTo>
                    <a:pt x="2443" y="2173"/>
                    <a:pt x="2443" y="2173"/>
                    <a:pt x="2443" y="2173"/>
                  </a:cubicBezTo>
                  <a:cubicBezTo>
                    <a:pt x="2444" y="2172"/>
                    <a:pt x="2445" y="2170"/>
                    <a:pt x="2446" y="2168"/>
                  </a:cubicBezTo>
                  <a:cubicBezTo>
                    <a:pt x="2446" y="2168"/>
                    <a:pt x="2446" y="2168"/>
                    <a:pt x="2446" y="2167"/>
                  </a:cubicBezTo>
                  <a:cubicBezTo>
                    <a:pt x="2447" y="2166"/>
                    <a:pt x="2448" y="2165"/>
                    <a:pt x="2448" y="2164"/>
                  </a:cubicBezTo>
                  <a:cubicBezTo>
                    <a:pt x="2448" y="2163"/>
                    <a:pt x="2448" y="2162"/>
                    <a:pt x="2449" y="2162"/>
                  </a:cubicBezTo>
                  <a:cubicBezTo>
                    <a:pt x="2449" y="2161"/>
                    <a:pt x="2449" y="2159"/>
                    <a:pt x="2449" y="2158"/>
                  </a:cubicBezTo>
                  <a:cubicBezTo>
                    <a:pt x="2449" y="2158"/>
                    <a:pt x="2450" y="2157"/>
                    <a:pt x="2450" y="2156"/>
                  </a:cubicBezTo>
                  <a:cubicBezTo>
                    <a:pt x="2450" y="2155"/>
                    <a:pt x="2450" y="2154"/>
                    <a:pt x="2450" y="2153"/>
                  </a:cubicBezTo>
                  <a:cubicBezTo>
                    <a:pt x="2450" y="2152"/>
                    <a:pt x="2450" y="2151"/>
                    <a:pt x="2450" y="2151"/>
                  </a:cubicBezTo>
                  <a:cubicBezTo>
                    <a:pt x="2450" y="2149"/>
                    <a:pt x="2450" y="2147"/>
                    <a:pt x="2449" y="2145"/>
                  </a:cubicBezTo>
                  <a:close/>
                  <a:moveTo>
                    <a:pt x="1818" y="907"/>
                  </a:moveTo>
                  <a:cubicBezTo>
                    <a:pt x="1781" y="916"/>
                    <a:pt x="1781" y="916"/>
                    <a:pt x="1781" y="916"/>
                  </a:cubicBezTo>
                  <a:cubicBezTo>
                    <a:pt x="1779" y="886"/>
                    <a:pt x="1779" y="886"/>
                    <a:pt x="1779" y="886"/>
                  </a:cubicBezTo>
                  <a:lnTo>
                    <a:pt x="1818" y="907"/>
                  </a:lnTo>
                  <a:close/>
                  <a:moveTo>
                    <a:pt x="1740" y="1310"/>
                  </a:moveTo>
                  <a:cubicBezTo>
                    <a:pt x="1589" y="1193"/>
                    <a:pt x="1589" y="1193"/>
                    <a:pt x="1589" y="1193"/>
                  </a:cubicBezTo>
                  <a:cubicBezTo>
                    <a:pt x="1579" y="1185"/>
                    <a:pt x="1565" y="1183"/>
                    <a:pt x="1553" y="1188"/>
                  </a:cubicBezTo>
                  <a:cubicBezTo>
                    <a:pt x="1262" y="1315"/>
                    <a:pt x="1262" y="1315"/>
                    <a:pt x="1262" y="1315"/>
                  </a:cubicBezTo>
                  <a:cubicBezTo>
                    <a:pt x="1262" y="1276"/>
                    <a:pt x="1262" y="1276"/>
                    <a:pt x="1262" y="1276"/>
                  </a:cubicBezTo>
                  <a:cubicBezTo>
                    <a:pt x="1284" y="1258"/>
                    <a:pt x="1333" y="1216"/>
                    <a:pt x="1392" y="1156"/>
                  </a:cubicBezTo>
                  <a:cubicBezTo>
                    <a:pt x="1717" y="1014"/>
                    <a:pt x="1717" y="1014"/>
                    <a:pt x="1717" y="1014"/>
                  </a:cubicBezTo>
                  <a:lnTo>
                    <a:pt x="1740" y="1310"/>
                  </a:lnTo>
                  <a:close/>
                  <a:moveTo>
                    <a:pt x="1706" y="879"/>
                  </a:moveTo>
                  <a:cubicBezTo>
                    <a:pt x="1711" y="938"/>
                    <a:pt x="1711" y="938"/>
                    <a:pt x="1711" y="938"/>
                  </a:cubicBezTo>
                  <a:cubicBezTo>
                    <a:pt x="1508" y="1027"/>
                    <a:pt x="1508" y="1027"/>
                    <a:pt x="1508" y="1027"/>
                  </a:cubicBezTo>
                  <a:cubicBezTo>
                    <a:pt x="1528" y="1002"/>
                    <a:pt x="1547" y="977"/>
                    <a:pt x="1564" y="953"/>
                  </a:cubicBezTo>
                  <a:lnTo>
                    <a:pt x="1706" y="879"/>
                  </a:lnTo>
                  <a:close/>
                  <a:moveTo>
                    <a:pt x="746" y="879"/>
                  </a:moveTo>
                  <a:cubicBezTo>
                    <a:pt x="895" y="956"/>
                    <a:pt x="895" y="956"/>
                    <a:pt x="895" y="956"/>
                  </a:cubicBezTo>
                  <a:cubicBezTo>
                    <a:pt x="917" y="987"/>
                    <a:pt x="941" y="1019"/>
                    <a:pt x="967" y="1050"/>
                  </a:cubicBezTo>
                  <a:cubicBezTo>
                    <a:pt x="990" y="1078"/>
                    <a:pt x="1013" y="1103"/>
                    <a:pt x="1035" y="1126"/>
                  </a:cubicBezTo>
                  <a:cubicBezTo>
                    <a:pt x="730" y="1083"/>
                    <a:pt x="730" y="1083"/>
                    <a:pt x="730" y="1083"/>
                  </a:cubicBezTo>
                  <a:lnTo>
                    <a:pt x="746" y="879"/>
                  </a:lnTo>
                  <a:close/>
                  <a:moveTo>
                    <a:pt x="642" y="1293"/>
                  </a:moveTo>
                  <a:cubicBezTo>
                    <a:pt x="186" y="1534"/>
                    <a:pt x="186" y="1534"/>
                    <a:pt x="186" y="1534"/>
                  </a:cubicBezTo>
                  <a:cubicBezTo>
                    <a:pt x="209" y="1412"/>
                    <a:pt x="209" y="1412"/>
                    <a:pt x="209" y="1412"/>
                  </a:cubicBezTo>
                  <a:cubicBezTo>
                    <a:pt x="209" y="1409"/>
                    <a:pt x="209" y="1409"/>
                    <a:pt x="209" y="1409"/>
                  </a:cubicBezTo>
                  <a:cubicBezTo>
                    <a:pt x="651" y="1176"/>
                    <a:pt x="651" y="1176"/>
                    <a:pt x="651" y="1176"/>
                  </a:cubicBezTo>
                  <a:lnTo>
                    <a:pt x="642" y="1293"/>
                  </a:lnTo>
                  <a:close/>
                  <a:moveTo>
                    <a:pt x="657" y="1091"/>
                  </a:moveTo>
                  <a:cubicBezTo>
                    <a:pt x="226" y="1319"/>
                    <a:pt x="226" y="1319"/>
                    <a:pt x="226" y="1319"/>
                  </a:cubicBezTo>
                  <a:cubicBezTo>
                    <a:pt x="263" y="1114"/>
                    <a:pt x="263" y="1114"/>
                    <a:pt x="263" y="1114"/>
                  </a:cubicBezTo>
                  <a:cubicBezTo>
                    <a:pt x="673" y="886"/>
                    <a:pt x="673" y="886"/>
                    <a:pt x="673" y="886"/>
                  </a:cubicBezTo>
                  <a:cubicBezTo>
                    <a:pt x="663" y="1019"/>
                    <a:pt x="663" y="1019"/>
                    <a:pt x="663" y="1019"/>
                  </a:cubicBezTo>
                  <a:lnTo>
                    <a:pt x="657" y="1091"/>
                  </a:lnTo>
                  <a:close/>
                  <a:moveTo>
                    <a:pt x="670" y="1863"/>
                  </a:moveTo>
                  <a:cubicBezTo>
                    <a:pt x="704" y="1423"/>
                    <a:pt x="704" y="1423"/>
                    <a:pt x="704" y="1423"/>
                  </a:cubicBezTo>
                  <a:cubicBezTo>
                    <a:pt x="1128" y="2068"/>
                    <a:pt x="1128" y="2068"/>
                    <a:pt x="1128" y="2068"/>
                  </a:cubicBezTo>
                  <a:lnTo>
                    <a:pt x="670" y="1863"/>
                  </a:lnTo>
                  <a:close/>
                  <a:moveTo>
                    <a:pt x="1190" y="1724"/>
                  </a:moveTo>
                  <a:cubicBezTo>
                    <a:pt x="969" y="1375"/>
                    <a:pt x="969" y="1375"/>
                    <a:pt x="969" y="1375"/>
                  </a:cubicBezTo>
                  <a:cubicBezTo>
                    <a:pt x="1190" y="1402"/>
                    <a:pt x="1190" y="1402"/>
                    <a:pt x="1190" y="1402"/>
                  </a:cubicBezTo>
                  <a:lnTo>
                    <a:pt x="1190" y="1724"/>
                  </a:lnTo>
                  <a:close/>
                  <a:moveTo>
                    <a:pt x="1190" y="1329"/>
                  </a:moveTo>
                  <a:cubicBezTo>
                    <a:pt x="902" y="1295"/>
                    <a:pt x="902" y="1295"/>
                    <a:pt x="902" y="1295"/>
                  </a:cubicBezTo>
                  <a:cubicBezTo>
                    <a:pt x="888" y="1293"/>
                    <a:pt x="875" y="1300"/>
                    <a:pt x="867" y="1311"/>
                  </a:cubicBezTo>
                  <a:cubicBezTo>
                    <a:pt x="860" y="1323"/>
                    <a:pt x="860" y="1338"/>
                    <a:pt x="868" y="1350"/>
                  </a:cubicBezTo>
                  <a:cubicBezTo>
                    <a:pt x="1190" y="1858"/>
                    <a:pt x="1190" y="1858"/>
                    <a:pt x="1190" y="1858"/>
                  </a:cubicBezTo>
                  <a:cubicBezTo>
                    <a:pt x="1190" y="2032"/>
                    <a:pt x="1190" y="2032"/>
                    <a:pt x="1190" y="2032"/>
                  </a:cubicBezTo>
                  <a:cubicBezTo>
                    <a:pt x="713" y="1306"/>
                    <a:pt x="713" y="1306"/>
                    <a:pt x="713" y="1306"/>
                  </a:cubicBezTo>
                  <a:cubicBezTo>
                    <a:pt x="725" y="1155"/>
                    <a:pt x="725" y="1155"/>
                    <a:pt x="725" y="1155"/>
                  </a:cubicBezTo>
                  <a:cubicBezTo>
                    <a:pt x="1121" y="1211"/>
                    <a:pt x="1121" y="1211"/>
                    <a:pt x="1121" y="1211"/>
                  </a:cubicBezTo>
                  <a:cubicBezTo>
                    <a:pt x="1151" y="1239"/>
                    <a:pt x="1175" y="1260"/>
                    <a:pt x="1190" y="1272"/>
                  </a:cubicBezTo>
                  <a:cubicBezTo>
                    <a:pt x="1190" y="1329"/>
                    <a:pt x="1190" y="1329"/>
                    <a:pt x="1190" y="1329"/>
                  </a:cubicBezTo>
                  <a:close/>
                  <a:moveTo>
                    <a:pt x="1228" y="1210"/>
                  </a:moveTo>
                  <a:cubicBezTo>
                    <a:pt x="1138" y="1134"/>
                    <a:pt x="798" y="825"/>
                    <a:pt x="798" y="503"/>
                  </a:cubicBezTo>
                  <a:cubicBezTo>
                    <a:pt x="798" y="265"/>
                    <a:pt x="991" y="72"/>
                    <a:pt x="1228" y="72"/>
                  </a:cubicBezTo>
                  <a:cubicBezTo>
                    <a:pt x="1466" y="72"/>
                    <a:pt x="1659" y="265"/>
                    <a:pt x="1659" y="503"/>
                  </a:cubicBezTo>
                  <a:cubicBezTo>
                    <a:pt x="1659" y="825"/>
                    <a:pt x="1319" y="1134"/>
                    <a:pt x="1228" y="1210"/>
                  </a:cubicBezTo>
                  <a:close/>
                  <a:moveTo>
                    <a:pt x="1262" y="2096"/>
                  </a:moveTo>
                  <a:cubicBezTo>
                    <a:pt x="1262" y="1937"/>
                    <a:pt x="1262" y="1937"/>
                    <a:pt x="1262" y="1937"/>
                  </a:cubicBezTo>
                  <a:cubicBezTo>
                    <a:pt x="1369" y="2048"/>
                    <a:pt x="1369" y="2048"/>
                    <a:pt x="1369" y="2048"/>
                  </a:cubicBezTo>
                  <a:lnTo>
                    <a:pt x="1262" y="2096"/>
                  </a:lnTo>
                  <a:close/>
                  <a:moveTo>
                    <a:pt x="1439" y="2017"/>
                  </a:moveTo>
                  <a:cubicBezTo>
                    <a:pt x="1262" y="1833"/>
                    <a:pt x="1262" y="1833"/>
                    <a:pt x="1262" y="1833"/>
                  </a:cubicBezTo>
                  <a:cubicBezTo>
                    <a:pt x="1262" y="1393"/>
                    <a:pt x="1262" y="1393"/>
                    <a:pt x="1262" y="1393"/>
                  </a:cubicBezTo>
                  <a:cubicBezTo>
                    <a:pt x="1562" y="1263"/>
                    <a:pt x="1562" y="1263"/>
                    <a:pt x="1562" y="1263"/>
                  </a:cubicBezTo>
                  <a:cubicBezTo>
                    <a:pt x="1747" y="1407"/>
                    <a:pt x="1747" y="1407"/>
                    <a:pt x="1747" y="1407"/>
                  </a:cubicBezTo>
                  <a:cubicBezTo>
                    <a:pt x="1782" y="1863"/>
                    <a:pt x="1782" y="1863"/>
                    <a:pt x="1782" y="1863"/>
                  </a:cubicBezTo>
                  <a:lnTo>
                    <a:pt x="1439" y="2017"/>
                  </a:lnTo>
                  <a:close/>
                  <a:moveTo>
                    <a:pt x="1787" y="989"/>
                  </a:moveTo>
                  <a:cubicBezTo>
                    <a:pt x="1911" y="959"/>
                    <a:pt x="1911" y="959"/>
                    <a:pt x="1911" y="959"/>
                  </a:cubicBezTo>
                  <a:cubicBezTo>
                    <a:pt x="2000" y="1009"/>
                    <a:pt x="2000" y="1009"/>
                    <a:pt x="2000" y="1009"/>
                  </a:cubicBezTo>
                  <a:cubicBezTo>
                    <a:pt x="2048" y="1036"/>
                    <a:pt x="2048" y="1036"/>
                    <a:pt x="2048" y="1036"/>
                  </a:cubicBezTo>
                  <a:cubicBezTo>
                    <a:pt x="1795" y="1092"/>
                    <a:pt x="1795" y="1092"/>
                    <a:pt x="1795" y="1092"/>
                  </a:cubicBezTo>
                  <a:lnTo>
                    <a:pt x="1787" y="989"/>
                  </a:lnTo>
                  <a:close/>
                  <a:moveTo>
                    <a:pt x="1854" y="1861"/>
                  </a:moveTo>
                  <a:cubicBezTo>
                    <a:pt x="1826" y="1499"/>
                    <a:pt x="1826" y="1499"/>
                    <a:pt x="1826" y="1499"/>
                  </a:cubicBezTo>
                  <a:cubicBezTo>
                    <a:pt x="2288" y="2056"/>
                    <a:pt x="2288" y="2056"/>
                    <a:pt x="2288" y="2056"/>
                  </a:cubicBezTo>
                  <a:lnTo>
                    <a:pt x="1854" y="1861"/>
                  </a:lnTo>
                  <a:close/>
                  <a:moveTo>
                    <a:pt x="1817" y="1375"/>
                  </a:moveTo>
                  <a:cubicBezTo>
                    <a:pt x="1807" y="1248"/>
                    <a:pt x="1807" y="1248"/>
                    <a:pt x="1807" y="1248"/>
                  </a:cubicBezTo>
                  <a:cubicBezTo>
                    <a:pt x="1806" y="1243"/>
                    <a:pt x="1806" y="1243"/>
                    <a:pt x="1806" y="1243"/>
                  </a:cubicBezTo>
                  <a:cubicBezTo>
                    <a:pt x="2321" y="1841"/>
                    <a:pt x="2321" y="1841"/>
                    <a:pt x="2321" y="1841"/>
                  </a:cubicBezTo>
                  <a:cubicBezTo>
                    <a:pt x="2354" y="2023"/>
                    <a:pt x="2354" y="2023"/>
                    <a:pt x="2354" y="2023"/>
                  </a:cubicBezTo>
                  <a:lnTo>
                    <a:pt x="1817" y="1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DA628741-5DCC-D6BD-BA15-4D0FE111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213" y="7938"/>
              <a:ext cx="1577975" cy="1577975"/>
            </a:xfrm>
            <a:custGeom>
              <a:avLst/>
              <a:gdLst>
                <a:gd name="T0" fmla="*/ 222 w 444"/>
                <a:gd name="T1" fmla="*/ 0 h 444"/>
                <a:gd name="T2" fmla="*/ 186 w 444"/>
                <a:gd name="T3" fmla="*/ 36 h 444"/>
                <a:gd name="T4" fmla="*/ 222 w 444"/>
                <a:gd name="T5" fmla="*/ 72 h 444"/>
                <a:gd name="T6" fmla="*/ 373 w 444"/>
                <a:gd name="T7" fmla="*/ 222 h 444"/>
                <a:gd name="T8" fmla="*/ 222 w 444"/>
                <a:gd name="T9" fmla="*/ 372 h 444"/>
                <a:gd name="T10" fmla="*/ 72 w 444"/>
                <a:gd name="T11" fmla="*/ 222 h 444"/>
                <a:gd name="T12" fmla="*/ 115 w 444"/>
                <a:gd name="T13" fmla="*/ 117 h 444"/>
                <a:gd name="T14" fmla="*/ 115 w 444"/>
                <a:gd name="T15" fmla="*/ 66 h 444"/>
                <a:gd name="T16" fmla="*/ 64 w 444"/>
                <a:gd name="T17" fmla="*/ 66 h 444"/>
                <a:gd name="T18" fmla="*/ 0 w 444"/>
                <a:gd name="T19" fmla="*/ 222 h 444"/>
                <a:gd name="T20" fmla="*/ 222 w 444"/>
                <a:gd name="T21" fmla="*/ 444 h 444"/>
                <a:gd name="T22" fmla="*/ 444 w 444"/>
                <a:gd name="T23" fmla="*/ 222 h 444"/>
                <a:gd name="T24" fmla="*/ 222 w 444"/>
                <a:gd name="T2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44">
                  <a:moveTo>
                    <a:pt x="222" y="0"/>
                  </a:moveTo>
                  <a:cubicBezTo>
                    <a:pt x="202" y="0"/>
                    <a:pt x="186" y="16"/>
                    <a:pt x="186" y="36"/>
                  </a:cubicBezTo>
                  <a:cubicBezTo>
                    <a:pt x="186" y="56"/>
                    <a:pt x="202" y="72"/>
                    <a:pt x="222" y="72"/>
                  </a:cubicBezTo>
                  <a:cubicBezTo>
                    <a:pt x="305" y="72"/>
                    <a:pt x="373" y="139"/>
                    <a:pt x="373" y="222"/>
                  </a:cubicBezTo>
                  <a:cubicBezTo>
                    <a:pt x="373" y="305"/>
                    <a:pt x="305" y="372"/>
                    <a:pt x="222" y="372"/>
                  </a:cubicBezTo>
                  <a:cubicBezTo>
                    <a:pt x="139" y="372"/>
                    <a:pt x="72" y="305"/>
                    <a:pt x="72" y="222"/>
                  </a:cubicBezTo>
                  <a:cubicBezTo>
                    <a:pt x="72" y="182"/>
                    <a:pt x="87" y="145"/>
                    <a:pt x="115" y="117"/>
                  </a:cubicBezTo>
                  <a:cubicBezTo>
                    <a:pt x="129" y="103"/>
                    <a:pt x="129" y="80"/>
                    <a:pt x="115" y="66"/>
                  </a:cubicBezTo>
                  <a:cubicBezTo>
                    <a:pt x="101" y="52"/>
                    <a:pt x="78" y="52"/>
                    <a:pt x="64" y="66"/>
                  </a:cubicBezTo>
                  <a:cubicBezTo>
                    <a:pt x="23" y="108"/>
                    <a:pt x="0" y="163"/>
                    <a:pt x="0" y="222"/>
                  </a:cubicBezTo>
                  <a:cubicBezTo>
                    <a:pt x="0" y="344"/>
                    <a:pt x="100" y="444"/>
                    <a:pt x="222" y="444"/>
                  </a:cubicBezTo>
                  <a:cubicBezTo>
                    <a:pt x="345" y="444"/>
                    <a:pt x="444" y="344"/>
                    <a:pt x="444" y="222"/>
                  </a:cubicBezTo>
                  <a:cubicBezTo>
                    <a:pt x="444" y="100"/>
                    <a:pt x="345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6EBB33-3186-A929-38AE-C6955D5F6ABC}"/>
              </a:ext>
            </a:extLst>
          </p:cNvPr>
          <p:cNvGrpSpPr/>
          <p:nvPr/>
        </p:nvGrpSpPr>
        <p:grpSpPr>
          <a:xfrm>
            <a:off x="5769017" y="1788874"/>
            <a:ext cx="200151" cy="314643"/>
            <a:chOff x="2909960" y="2404930"/>
            <a:chExt cx="126039" cy="196448"/>
          </a:xfrm>
          <a:solidFill>
            <a:schemeClr val="bg1"/>
          </a:solidFill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4474A4C-0150-204B-FD71-8BE70531B9CD}"/>
                </a:ext>
              </a:extLst>
            </p:cNvPr>
            <p:cNvGrpSpPr/>
            <p:nvPr/>
          </p:nvGrpSpPr>
          <p:grpSpPr>
            <a:xfrm>
              <a:off x="2952391" y="2404930"/>
              <a:ext cx="64982" cy="100282"/>
              <a:chOff x="7278687" y="3871913"/>
              <a:chExt cx="660401" cy="1019175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9D65E35F-7CE0-82C5-96CA-DC65011C82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8687" y="4032250"/>
                <a:ext cx="598488" cy="858838"/>
              </a:xfrm>
              <a:custGeom>
                <a:avLst/>
                <a:gdLst>
                  <a:gd name="T0" fmla="*/ 316 w 357"/>
                  <a:gd name="T1" fmla="*/ 339 h 511"/>
                  <a:gd name="T2" fmla="*/ 314 w 357"/>
                  <a:gd name="T3" fmla="*/ 301 h 511"/>
                  <a:gd name="T4" fmla="*/ 296 w 357"/>
                  <a:gd name="T5" fmla="*/ 288 h 511"/>
                  <a:gd name="T6" fmla="*/ 242 w 357"/>
                  <a:gd name="T7" fmla="*/ 287 h 511"/>
                  <a:gd name="T8" fmla="*/ 207 w 357"/>
                  <a:gd name="T9" fmla="*/ 146 h 511"/>
                  <a:gd name="T10" fmla="*/ 226 w 357"/>
                  <a:gd name="T11" fmla="*/ 107 h 511"/>
                  <a:gd name="T12" fmla="*/ 235 w 357"/>
                  <a:gd name="T13" fmla="*/ 87 h 511"/>
                  <a:gd name="T14" fmla="*/ 233 w 357"/>
                  <a:gd name="T15" fmla="*/ 64 h 511"/>
                  <a:gd name="T16" fmla="*/ 227 w 357"/>
                  <a:gd name="T17" fmla="*/ 47 h 511"/>
                  <a:gd name="T18" fmla="*/ 180 w 357"/>
                  <a:gd name="T19" fmla="*/ 16 h 511"/>
                  <a:gd name="T20" fmla="*/ 161 w 357"/>
                  <a:gd name="T21" fmla="*/ 77 h 511"/>
                  <a:gd name="T22" fmla="*/ 165 w 357"/>
                  <a:gd name="T23" fmla="*/ 100 h 511"/>
                  <a:gd name="T24" fmla="*/ 157 w 357"/>
                  <a:gd name="T25" fmla="*/ 113 h 511"/>
                  <a:gd name="T26" fmla="*/ 132 w 357"/>
                  <a:gd name="T27" fmla="*/ 125 h 511"/>
                  <a:gd name="T28" fmla="*/ 86 w 357"/>
                  <a:gd name="T29" fmla="*/ 125 h 511"/>
                  <a:gd name="T30" fmla="*/ 34 w 357"/>
                  <a:gd name="T31" fmla="*/ 67 h 511"/>
                  <a:gd name="T32" fmla="*/ 34 w 357"/>
                  <a:gd name="T33" fmla="*/ 35 h 511"/>
                  <a:gd name="T34" fmla="*/ 0 w 357"/>
                  <a:gd name="T35" fmla="*/ 35 h 511"/>
                  <a:gd name="T36" fmla="*/ 0 w 357"/>
                  <a:gd name="T37" fmla="*/ 67 h 511"/>
                  <a:gd name="T38" fmla="*/ 0 w 357"/>
                  <a:gd name="T39" fmla="*/ 87 h 511"/>
                  <a:gd name="T40" fmla="*/ 16 w 357"/>
                  <a:gd name="T41" fmla="*/ 121 h 511"/>
                  <a:gd name="T42" fmla="*/ 90 w 357"/>
                  <a:gd name="T43" fmla="*/ 173 h 511"/>
                  <a:gd name="T44" fmla="*/ 165 w 357"/>
                  <a:gd name="T45" fmla="*/ 201 h 511"/>
                  <a:gd name="T46" fmla="*/ 170 w 357"/>
                  <a:gd name="T47" fmla="*/ 281 h 511"/>
                  <a:gd name="T48" fmla="*/ 170 w 357"/>
                  <a:gd name="T49" fmla="*/ 332 h 511"/>
                  <a:gd name="T50" fmla="*/ 161 w 357"/>
                  <a:gd name="T51" fmla="*/ 419 h 511"/>
                  <a:gd name="T52" fmla="*/ 114 w 357"/>
                  <a:gd name="T53" fmla="*/ 397 h 511"/>
                  <a:gd name="T54" fmla="*/ 94 w 357"/>
                  <a:gd name="T55" fmla="*/ 419 h 511"/>
                  <a:gd name="T56" fmla="*/ 76 w 357"/>
                  <a:gd name="T57" fmla="*/ 467 h 511"/>
                  <a:gd name="T58" fmla="*/ 92 w 357"/>
                  <a:gd name="T59" fmla="*/ 507 h 511"/>
                  <a:gd name="T60" fmla="*/ 120 w 357"/>
                  <a:gd name="T61" fmla="*/ 461 h 511"/>
                  <a:gd name="T62" fmla="*/ 170 w 357"/>
                  <a:gd name="T63" fmla="*/ 475 h 511"/>
                  <a:gd name="T64" fmla="*/ 217 w 357"/>
                  <a:gd name="T65" fmla="*/ 453 h 511"/>
                  <a:gd name="T66" fmla="*/ 232 w 357"/>
                  <a:gd name="T67" fmla="*/ 492 h 511"/>
                  <a:gd name="T68" fmla="*/ 246 w 357"/>
                  <a:gd name="T69" fmla="*/ 477 h 511"/>
                  <a:gd name="T70" fmla="*/ 246 w 357"/>
                  <a:gd name="T71" fmla="*/ 451 h 511"/>
                  <a:gd name="T72" fmla="*/ 304 w 357"/>
                  <a:gd name="T73" fmla="*/ 459 h 511"/>
                  <a:gd name="T74" fmla="*/ 353 w 357"/>
                  <a:gd name="T75" fmla="*/ 420 h 511"/>
                  <a:gd name="T76" fmla="*/ 238 w 357"/>
                  <a:gd name="T77" fmla="*/ 405 h 511"/>
                  <a:gd name="T78" fmla="*/ 270 w 357"/>
                  <a:gd name="T79" fmla="*/ 412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7" h="511">
                    <a:moveTo>
                      <a:pt x="353" y="420"/>
                    </a:moveTo>
                    <a:cubicBezTo>
                      <a:pt x="349" y="412"/>
                      <a:pt x="324" y="347"/>
                      <a:pt x="316" y="339"/>
                    </a:cubicBezTo>
                    <a:cubicBezTo>
                      <a:pt x="307" y="331"/>
                      <a:pt x="314" y="319"/>
                      <a:pt x="314" y="319"/>
                    </a:cubicBezTo>
                    <a:cubicBezTo>
                      <a:pt x="314" y="319"/>
                      <a:pt x="317" y="311"/>
                      <a:pt x="314" y="301"/>
                    </a:cubicBezTo>
                    <a:cubicBezTo>
                      <a:pt x="312" y="292"/>
                      <a:pt x="296" y="296"/>
                      <a:pt x="296" y="296"/>
                    </a:cubicBezTo>
                    <a:cubicBezTo>
                      <a:pt x="296" y="288"/>
                      <a:pt x="296" y="288"/>
                      <a:pt x="296" y="288"/>
                    </a:cubicBezTo>
                    <a:cubicBezTo>
                      <a:pt x="288" y="287"/>
                      <a:pt x="288" y="287"/>
                      <a:pt x="288" y="287"/>
                    </a:cubicBezTo>
                    <a:cubicBezTo>
                      <a:pt x="277" y="291"/>
                      <a:pt x="242" y="287"/>
                      <a:pt x="242" y="287"/>
                    </a:cubicBezTo>
                    <a:cubicBezTo>
                      <a:pt x="242" y="287"/>
                      <a:pt x="242" y="276"/>
                      <a:pt x="246" y="249"/>
                    </a:cubicBezTo>
                    <a:cubicBezTo>
                      <a:pt x="251" y="223"/>
                      <a:pt x="213" y="157"/>
                      <a:pt x="207" y="146"/>
                    </a:cubicBezTo>
                    <a:cubicBezTo>
                      <a:pt x="201" y="135"/>
                      <a:pt x="197" y="100"/>
                      <a:pt x="197" y="100"/>
                    </a:cubicBezTo>
                    <a:cubicBezTo>
                      <a:pt x="226" y="107"/>
                      <a:pt x="226" y="107"/>
                      <a:pt x="226" y="107"/>
                    </a:cubicBezTo>
                    <a:cubicBezTo>
                      <a:pt x="226" y="95"/>
                      <a:pt x="226" y="95"/>
                      <a:pt x="226" y="95"/>
                    </a:cubicBezTo>
                    <a:cubicBezTo>
                      <a:pt x="235" y="87"/>
                      <a:pt x="235" y="87"/>
                      <a:pt x="235" y="87"/>
                    </a:cubicBezTo>
                    <a:cubicBezTo>
                      <a:pt x="235" y="87"/>
                      <a:pt x="237" y="72"/>
                      <a:pt x="234" y="67"/>
                    </a:cubicBezTo>
                    <a:cubicBezTo>
                      <a:pt x="233" y="64"/>
                      <a:pt x="233" y="64"/>
                      <a:pt x="233" y="64"/>
                    </a:cubicBezTo>
                    <a:cubicBezTo>
                      <a:pt x="233" y="64"/>
                      <a:pt x="233" y="64"/>
                      <a:pt x="230" y="57"/>
                    </a:cubicBezTo>
                    <a:cubicBezTo>
                      <a:pt x="229" y="54"/>
                      <a:pt x="227" y="48"/>
                      <a:pt x="227" y="47"/>
                    </a:cubicBezTo>
                    <a:cubicBezTo>
                      <a:pt x="227" y="41"/>
                      <a:pt x="220" y="32"/>
                      <a:pt x="213" y="16"/>
                    </a:cubicBezTo>
                    <a:cubicBezTo>
                      <a:pt x="206" y="0"/>
                      <a:pt x="194" y="9"/>
                      <a:pt x="180" y="16"/>
                    </a:cubicBezTo>
                    <a:cubicBezTo>
                      <a:pt x="165" y="23"/>
                      <a:pt x="173" y="24"/>
                      <a:pt x="162" y="40"/>
                    </a:cubicBezTo>
                    <a:cubicBezTo>
                      <a:pt x="152" y="56"/>
                      <a:pt x="156" y="59"/>
                      <a:pt x="161" y="77"/>
                    </a:cubicBezTo>
                    <a:cubicBezTo>
                      <a:pt x="166" y="95"/>
                      <a:pt x="180" y="93"/>
                      <a:pt x="180" y="93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5" y="112"/>
                      <a:pt x="165" y="112"/>
                      <a:pt x="165" y="112"/>
                    </a:cubicBezTo>
                    <a:cubicBezTo>
                      <a:pt x="165" y="112"/>
                      <a:pt x="165" y="112"/>
                      <a:pt x="157" y="113"/>
                    </a:cubicBezTo>
                    <a:cubicBezTo>
                      <a:pt x="149" y="113"/>
                      <a:pt x="144" y="113"/>
                      <a:pt x="144" y="113"/>
                    </a:cubicBez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86" y="125"/>
                      <a:pt x="86" y="125"/>
                      <a:pt x="86" y="125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63"/>
                      <a:pt x="85" y="173"/>
                      <a:pt x="90" y="173"/>
                    </a:cubicBezTo>
                    <a:cubicBezTo>
                      <a:pt x="96" y="173"/>
                      <a:pt x="129" y="181"/>
                      <a:pt x="146" y="183"/>
                    </a:cubicBezTo>
                    <a:cubicBezTo>
                      <a:pt x="164" y="184"/>
                      <a:pt x="162" y="193"/>
                      <a:pt x="165" y="201"/>
                    </a:cubicBezTo>
                    <a:cubicBezTo>
                      <a:pt x="168" y="209"/>
                      <a:pt x="177" y="237"/>
                      <a:pt x="177" y="237"/>
                    </a:cubicBezTo>
                    <a:cubicBezTo>
                      <a:pt x="177" y="237"/>
                      <a:pt x="170" y="267"/>
                      <a:pt x="170" y="281"/>
                    </a:cubicBezTo>
                    <a:cubicBezTo>
                      <a:pt x="170" y="296"/>
                      <a:pt x="177" y="311"/>
                      <a:pt x="177" y="311"/>
                    </a:cubicBezTo>
                    <a:cubicBezTo>
                      <a:pt x="170" y="332"/>
                      <a:pt x="170" y="332"/>
                      <a:pt x="170" y="332"/>
                    </a:cubicBezTo>
                    <a:cubicBezTo>
                      <a:pt x="170" y="332"/>
                      <a:pt x="169" y="360"/>
                      <a:pt x="169" y="369"/>
                    </a:cubicBezTo>
                    <a:cubicBezTo>
                      <a:pt x="169" y="379"/>
                      <a:pt x="168" y="415"/>
                      <a:pt x="161" y="419"/>
                    </a:cubicBezTo>
                    <a:cubicBezTo>
                      <a:pt x="154" y="423"/>
                      <a:pt x="132" y="400"/>
                      <a:pt x="132" y="400"/>
                    </a:cubicBezTo>
                    <a:cubicBezTo>
                      <a:pt x="114" y="397"/>
                      <a:pt x="114" y="397"/>
                      <a:pt x="114" y="397"/>
                    </a:cubicBezTo>
                    <a:cubicBezTo>
                      <a:pt x="104" y="405"/>
                      <a:pt x="104" y="405"/>
                      <a:pt x="104" y="405"/>
                    </a:cubicBezTo>
                    <a:cubicBezTo>
                      <a:pt x="104" y="405"/>
                      <a:pt x="97" y="415"/>
                      <a:pt x="94" y="419"/>
                    </a:cubicBezTo>
                    <a:cubicBezTo>
                      <a:pt x="92" y="423"/>
                      <a:pt x="84" y="439"/>
                      <a:pt x="84" y="439"/>
                    </a:cubicBezTo>
                    <a:cubicBezTo>
                      <a:pt x="76" y="467"/>
                      <a:pt x="76" y="467"/>
                      <a:pt x="76" y="467"/>
                    </a:cubicBezTo>
                    <a:cubicBezTo>
                      <a:pt x="76" y="467"/>
                      <a:pt x="73" y="484"/>
                      <a:pt x="73" y="491"/>
                    </a:cubicBezTo>
                    <a:cubicBezTo>
                      <a:pt x="73" y="497"/>
                      <a:pt x="85" y="503"/>
                      <a:pt x="92" y="507"/>
                    </a:cubicBezTo>
                    <a:cubicBezTo>
                      <a:pt x="98" y="511"/>
                      <a:pt x="101" y="485"/>
                      <a:pt x="101" y="485"/>
                    </a:cubicBezTo>
                    <a:cubicBezTo>
                      <a:pt x="120" y="461"/>
                      <a:pt x="120" y="461"/>
                      <a:pt x="120" y="461"/>
                    </a:cubicBezTo>
                    <a:cubicBezTo>
                      <a:pt x="120" y="461"/>
                      <a:pt x="130" y="464"/>
                      <a:pt x="136" y="465"/>
                    </a:cubicBezTo>
                    <a:cubicBezTo>
                      <a:pt x="141" y="467"/>
                      <a:pt x="161" y="473"/>
                      <a:pt x="170" y="475"/>
                    </a:cubicBezTo>
                    <a:cubicBezTo>
                      <a:pt x="180" y="476"/>
                      <a:pt x="186" y="473"/>
                      <a:pt x="197" y="473"/>
                    </a:cubicBezTo>
                    <a:cubicBezTo>
                      <a:pt x="208" y="473"/>
                      <a:pt x="217" y="453"/>
                      <a:pt x="217" y="453"/>
                    </a:cubicBezTo>
                    <a:cubicBezTo>
                      <a:pt x="217" y="453"/>
                      <a:pt x="221" y="468"/>
                      <a:pt x="221" y="473"/>
                    </a:cubicBezTo>
                    <a:cubicBezTo>
                      <a:pt x="221" y="479"/>
                      <a:pt x="225" y="492"/>
                      <a:pt x="232" y="492"/>
                    </a:cubicBezTo>
                    <a:cubicBezTo>
                      <a:pt x="238" y="492"/>
                      <a:pt x="246" y="492"/>
                      <a:pt x="246" y="492"/>
                    </a:cubicBezTo>
                    <a:cubicBezTo>
                      <a:pt x="246" y="477"/>
                      <a:pt x="246" y="477"/>
                      <a:pt x="246" y="477"/>
                    </a:cubicBezTo>
                    <a:cubicBezTo>
                      <a:pt x="246" y="462"/>
                      <a:pt x="246" y="462"/>
                      <a:pt x="246" y="462"/>
                    </a:cubicBezTo>
                    <a:cubicBezTo>
                      <a:pt x="246" y="451"/>
                      <a:pt x="246" y="451"/>
                      <a:pt x="246" y="451"/>
                    </a:cubicBezTo>
                    <a:cubicBezTo>
                      <a:pt x="246" y="451"/>
                      <a:pt x="253" y="451"/>
                      <a:pt x="265" y="459"/>
                    </a:cubicBezTo>
                    <a:cubicBezTo>
                      <a:pt x="277" y="467"/>
                      <a:pt x="293" y="459"/>
                      <a:pt x="304" y="459"/>
                    </a:cubicBezTo>
                    <a:cubicBezTo>
                      <a:pt x="314" y="459"/>
                      <a:pt x="341" y="459"/>
                      <a:pt x="345" y="459"/>
                    </a:cubicBezTo>
                    <a:cubicBezTo>
                      <a:pt x="349" y="459"/>
                      <a:pt x="357" y="428"/>
                      <a:pt x="353" y="420"/>
                    </a:cubicBezTo>
                    <a:moveTo>
                      <a:pt x="254" y="412"/>
                    </a:moveTo>
                    <a:cubicBezTo>
                      <a:pt x="238" y="405"/>
                      <a:pt x="238" y="405"/>
                      <a:pt x="238" y="405"/>
                    </a:cubicBezTo>
                    <a:cubicBezTo>
                      <a:pt x="254" y="387"/>
                      <a:pt x="254" y="387"/>
                      <a:pt x="254" y="387"/>
                    </a:cubicBezTo>
                    <a:cubicBezTo>
                      <a:pt x="270" y="412"/>
                      <a:pt x="270" y="412"/>
                      <a:pt x="270" y="412"/>
                    </a:cubicBezTo>
                    <a:cubicBezTo>
                      <a:pt x="254" y="412"/>
                      <a:pt x="254" y="412"/>
                      <a:pt x="254" y="4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CF8D485B-AC57-BA2A-007C-1B6DD66BE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0638" y="3871913"/>
                <a:ext cx="298450" cy="631825"/>
              </a:xfrm>
              <a:custGeom>
                <a:avLst/>
                <a:gdLst>
                  <a:gd name="T0" fmla="*/ 98 w 178"/>
                  <a:gd name="T1" fmla="*/ 35 h 376"/>
                  <a:gd name="T2" fmla="*/ 80 w 178"/>
                  <a:gd name="T3" fmla="*/ 20 h 376"/>
                  <a:gd name="T4" fmla="*/ 89 w 178"/>
                  <a:gd name="T5" fmla="*/ 0 h 376"/>
                  <a:gd name="T6" fmla="*/ 98 w 178"/>
                  <a:gd name="T7" fmla="*/ 0 h 376"/>
                  <a:gd name="T8" fmla="*/ 114 w 178"/>
                  <a:gd name="T9" fmla="*/ 12 h 376"/>
                  <a:gd name="T10" fmla="*/ 121 w 178"/>
                  <a:gd name="T11" fmla="*/ 28 h 376"/>
                  <a:gd name="T12" fmla="*/ 129 w 178"/>
                  <a:gd name="T13" fmla="*/ 51 h 376"/>
                  <a:gd name="T14" fmla="*/ 121 w 178"/>
                  <a:gd name="T15" fmla="*/ 103 h 376"/>
                  <a:gd name="T16" fmla="*/ 98 w 178"/>
                  <a:gd name="T17" fmla="*/ 173 h 376"/>
                  <a:gd name="T18" fmla="*/ 114 w 178"/>
                  <a:gd name="T19" fmla="*/ 196 h 376"/>
                  <a:gd name="T20" fmla="*/ 114 w 178"/>
                  <a:gd name="T21" fmla="*/ 219 h 376"/>
                  <a:gd name="T22" fmla="*/ 114 w 178"/>
                  <a:gd name="T23" fmla="*/ 233 h 376"/>
                  <a:gd name="T24" fmla="*/ 138 w 178"/>
                  <a:gd name="T25" fmla="*/ 249 h 376"/>
                  <a:gd name="T26" fmla="*/ 166 w 178"/>
                  <a:gd name="T27" fmla="*/ 305 h 376"/>
                  <a:gd name="T28" fmla="*/ 166 w 178"/>
                  <a:gd name="T29" fmla="*/ 325 h 376"/>
                  <a:gd name="T30" fmla="*/ 114 w 178"/>
                  <a:gd name="T31" fmla="*/ 336 h 376"/>
                  <a:gd name="T32" fmla="*/ 98 w 178"/>
                  <a:gd name="T33" fmla="*/ 345 h 376"/>
                  <a:gd name="T34" fmla="*/ 90 w 178"/>
                  <a:gd name="T35" fmla="*/ 363 h 376"/>
                  <a:gd name="T36" fmla="*/ 98 w 178"/>
                  <a:gd name="T37" fmla="*/ 376 h 376"/>
                  <a:gd name="T38" fmla="*/ 73 w 178"/>
                  <a:gd name="T39" fmla="*/ 376 h 376"/>
                  <a:gd name="T40" fmla="*/ 80 w 178"/>
                  <a:gd name="T41" fmla="*/ 353 h 376"/>
                  <a:gd name="T42" fmla="*/ 88 w 178"/>
                  <a:gd name="T43" fmla="*/ 316 h 376"/>
                  <a:gd name="T44" fmla="*/ 73 w 178"/>
                  <a:gd name="T45" fmla="*/ 315 h 376"/>
                  <a:gd name="T46" fmla="*/ 50 w 178"/>
                  <a:gd name="T47" fmla="*/ 312 h 376"/>
                  <a:gd name="T48" fmla="*/ 45 w 178"/>
                  <a:gd name="T49" fmla="*/ 269 h 376"/>
                  <a:gd name="T50" fmla="*/ 30 w 178"/>
                  <a:gd name="T51" fmla="*/ 227 h 376"/>
                  <a:gd name="T52" fmla="*/ 15 w 178"/>
                  <a:gd name="T53" fmla="*/ 223 h 376"/>
                  <a:gd name="T54" fmla="*/ 0 w 178"/>
                  <a:gd name="T55" fmla="*/ 209 h 376"/>
                  <a:gd name="T56" fmla="*/ 18 w 178"/>
                  <a:gd name="T57" fmla="*/ 201 h 376"/>
                  <a:gd name="T58" fmla="*/ 30 w 178"/>
                  <a:gd name="T59" fmla="*/ 216 h 376"/>
                  <a:gd name="T60" fmla="*/ 52 w 178"/>
                  <a:gd name="T61" fmla="*/ 221 h 376"/>
                  <a:gd name="T62" fmla="*/ 65 w 178"/>
                  <a:gd name="T63" fmla="*/ 229 h 376"/>
                  <a:gd name="T64" fmla="*/ 71 w 178"/>
                  <a:gd name="T65" fmla="*/ 239 h 376"/>
                  <a:gd name="T66" fmla="*/ 80 w 178"/>
                  <a:gd name="T67" fmla="*/ 253 h 376"/>
                  <a:gd name="T68" fmla="*/ 64 w 178"/>
                  <a:gd name="T69" fmla="*/ 203 h 376"/>
                  <a:gd name="T70" fmla="*/ 54 w 178"/>
                  <a:gd name="T71" fmla="*/ 196 h 376"/>
                  <a:gd name="T72" fmla="*/ 42 w 178"/>
                  <a:gd name="T73" fmla="*/ 203 h 376"/>
                  <a:gd name="T74" fmla="*/ 30 w 178"/>
                  <a:gd name="T75" fmla="*/ 201 h 376"/>
                  <a:gd name="T76" fmla="*/ 24 w 178"/>
                  <a:gd name="T77" fmla="*/ 196 h 376"/>
                  <a:gd name="T78" fmla="*/ 30 w 178"/>
                  <a:gd name="T79" fmla="*/ 183 h 376"/>
                  <a:gd name="T80" fmla="*/ 38 w 178"/>
                  <a:gd name="T81" fmla="*/ 173 h 376"/>
                  <a:gd name="T82" fmla="*/ 56 w 178"/>
                  <a:gd name="T83" fmla="*/ 163 h 376"/>
                  <a:gd name="T84" fmla="*/ 80 w 178"/>
                  <a:gd name="T85" fmla="*/ 139 h 376"/>
                  <a:gd name="T86" fmla="*/ 86 w 178"/>
                  <a:gd name="T87" fmla="*/ 97 h 376"/>
                  <a:gd name="T88" fmla="*/ 98 w 178"/>
                  <a:gd name="T89" fmla="*/ 64 h 376"/>
                  <a:gd name="T90" fmla="*/ 98 w 178"/>
                  <a:gd name="T91" fmla="*/ 3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8" h="376">
                    <a:moveTo>
                      <a:pt x="98" y="35"/>
                    </a:moveTo>
                    <a:cubicBezTo>
                      <a:pt x="98" y="35"/>
                      <a:pt x="80" y="29"/>
                      <a:pt x="80" y="20"/>
                    </a:cubicBezTo>
                    <a:cubicBezTo>
                      <a:pt x="80" y="11"/>
                      <a:pt x="89" y="0"/>
                      <a:pt x="89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8" y="0"/>
                      <a:pt x="109" y="8"/>
                      <a:pt x="114" y="12"/>
                    </a:cubicBezTo>
                    <a:cubicBezTo>
                      <a:pt x="118" y="16"/>
                      <a:pt x="117" y="25"/>
                      <a:pt x="121" y="28"/>
                    </a:cubicBezTo>
                    <a:cubicBezTo>
                      <a:pt x="125" y="31"/>
                      <a:pt x="129" y="51"/>
                      <a:pt x="129" y="51"/>
                    </a:cubicBezTo>
                    <a:cubicBezTo>
                      <a:pt x="121" y="103"/>
                      <a:pt x="121" y="103"/>
                      <a:pt x="121" y="10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114" y="196"/>
                      <a:pt x="114" y="196"/>
                      <a:pt x="114" y="196"/>
                    </a:cubicBezTo>
                    <a:cubicBezTo>
                      <a:pt x="114" y="219"/>
                      <a:pt x="114" y="219"/>
                      <a:pt x="114" y="219"/>
                    </a:cubicBezTo>
                    <a:cubicBezTo>
                      <a:pt x="114" y="233"/>
                      <a:pt x="114" y="233"/>
                      <a:pt x="114" y="233"/>
                    </a:cubicBezTo>
                    <a:cubicBezTo>
                      <a:pt x="114" y="233"/>
                      <a:pt x="130" y="239"/>
                      <a:pt x="138" y="249"/>
                    </a:cubicBezTo>
                    <a:cubicBezTo>
                      <a:pt x="146" y="260"/>
                      <a:pt x="166" y="295"/>
                      <a:pt x="166" y="305"/>
                    </a:cubicBezTo>
                    <a:cubicBezTo>
                      <a:pt x="166" y="316"/>
                      <a:pt x="178" y="324"/>
                      <a:pt x="166" y="325"/>
                    </a:cubicBezTo>
                    <a:cubicBezTo>
                      <a:pt x="154" y="327"/>
                      <a:pt x="122" y="336"/>
                      <a:pt x="114" y="336"/>
                    </a:cubicBezTo>
                    <a:cubicBezTo>
                      <a:pt x="105" y="336"/>
                      <a:pt x="105" y="343"/>
                      <a:pt x="98" y="345"/>
                    </a:cubicBezTo>
                    <a:cubicBezTo>
                      <a:pt x="92" y="348"/>
                      <a:pt x="90" y="357"/>
                      <a:pt x="90" y="363"/>
                    </a:cubicBezTo>
                    <a:cubicBezTo>
                      <a:pt x="90" y="368"/>
                      <a:pt x="98" y="376"/>
                      <a:pt x="98" y="376"/>
                    </a:cubicBezTo>
                    <a:cubicBezTo>
                      <a:pt x="73" y="376"/>
                      <a:pt x="73" y="376"/>
                      <a:pt x="73" y="376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8" y="316"/>
                      <a:pt x="88" y="316"/>
                      <a:pt x="88" y="316"/>
                    </a:cubicBezTo>
                    <a:cubicBezTo>
                      <a:pt x="73" y="315"/>
                      <a:pt x="73" y="315"/>
                      <a:pt x="73" y="315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2"/>
                      <a:pt x="49" y="285"/>
                      <a:pt x="45" y="269"/>
                    </a:cubicBezTo>
                    <a:cubicBezTo>
                      <a:pt x="41" y="252"/>
                      <a:pt x="30" y="227"/>
                      <a:pt x="30" y="227"/>
                    </a:cubicBezTo>
                    <a:cubicBezTo>
                      <a:pt x="15" y="223"/>
                      <a:pt x="15" y="223"/>
                      <a:pt x="15" y="22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8" y="201"/>
                      <a:pt x="18" y="201"/>
                      <a:pt x="18" y="201"/>
                    </a:cubicBezTo>
                    <a:cubicBezTo>
                      <a:pt x="30" y="216"/>
                      <a:pt x="30" y="216"/>
                      <a:pt x="30" y="216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64" y="203"/>
                      <a:pt x="64" y="203"/>
                      <a:pt x="64" y="203"/>
                    </a:cubicBezTo>
                    <a:cubicBezTo>
                      <a:pt x="54" y="196"/>
                      <a:pt x="54" y="196"/>
                      <a:pt x="54" y="196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30" y="201"/>
                      <a:pt x="30" y="201"/>
                      <a:pt x="30" y="201"/>
                    </a:cubicBezTo>
                    <a:cubicBezTo>
                      <a:pt x="24" y="196"/>
                      <a:pt x="24" y="196"/>
                      <a:pt x="24" y="196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8" y="173"/>
                      <a:pt x="38" y="173"/>
                      <a:pt x="38" y="173"/>
                    </a:cubicBezTo>
                    <a:cubicBezTo>
                      <a:pt x="38" y="173"/>
                      <a:pt x="52" y="163"/>
                      <a:pt x="56" y="163"/>
                    </a:cubicBezTo>
                    <a:cubicBezTo>
                      <a:pt x="60" y="163"/>
                      <a:pt x="80" y="147"/>
                      <a:pt x="80" y="139"/>
                    </a:cubicBezTo>
                    <a:cubicBezTo>
                      <a:pt x="80" y="131"/>
                      <a:pt x="86" y="97"/>
                      <a:pt x="86" y="97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8" y="35"/>
                      <a:pt x="98" y="35"/>
                      <a:pt x="9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830ADAAC-FCC2-36B7-5BBC-E8261B034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166688" cy="314325"/>
              </a:xfrm>
              <a:custGeom>
                <a:avLst/>
                <a:gdLst>
                  <a:gd name="T0" fmla="*/ 0 w 99"/>
                  <a:gd name="T1" fmla="*/ 0 h 187"/>
                  <a:gd name="T2" fmla="*/ 0 w 99"/>
                  <a:gd name="T3" fmla="*/ 0 h 187"/>
                  <a:gd name="T4" fmla="*/ 10 w 99"/>
                  <a:gd name="T5" fmla="*/ 46 h 187"/>
                  <a:gd name="T6" fmla="*/ 18 w 99"/>
                  <a:gd name="T7" fmla="*/ 60 h 187"/>
                  <a:gd name="T8" fmla="*/ 49 w 99"/>
                  <a:gd name="T9" fmla="*/ 149 h 187"/>
                  <a:gd name="T10" fmla="*/ 45 w 99"/>
                  <a:gd name="T11" fmla="*/ 187 h 187"/>
                  <a:gd name="T12" fmla="*/ 45 w 99"/>
                  <a:gd name="T13" fmla="*/ 187 h 187"/>
                  <a:gd name="T14" fmla="*/ 45 w 99"/>
                  <a:gd name="T15" fmla="*/ 187 h 187"/>
                  <a:gd name="T16" fmla="*/ 45 w 99"/>
                  <a:gd name="T17" fmla="*/ 187 h 187"/>
                  <a:gd name="T18" fmla="*/ 91 w 99"/>
                  <a:gd name="T19" fmla="*/ 187 h 187"/>
                  <a:gd name="T20" fmla="*/ 99 w 99"/>
                  <a:gd name="T21" fmla="*/ 119 h 187"/>
                  <a:gd name="T22" fmla="*/ 92 w 99"/>
                  <a:gd name="T23" fmla="*/ 119 h 187"/>
                  <a:gd name="T24" fmla="*/ 92 w 99"/>
                  <a:gd name="T25" fmla="*/ 119 h 187"/>
                  <a:gd name="T26" fmla="*/ 88 w 99"/>
                  <a:gd name="T27" fmla="*/ 121 h 187"/>
                  <a:gd name="T28" fmla="*/ 69 w 99"/>
                  <a:gd name="T29" fmla="*/ 116 h 187"/>
                  <a:gd name="T30" fmla="*/ 69 w 99"/>
                  <a:gd name="T31" fmla="*/ 116 h 187"/>
                  <a:gd name="T32" fmla="*/ 68 w 99"/>
                  <a:gd name="T33" fmla="*/ 99 h 187"/>
                  <a:gd name="T34" fmla="*/ 64 w 99"/>
                  <a:gd name="T35" fmla="*/ 73 h 187"/>
                  <a:gd name="T36" fmla="*/ 64 w 99"/>
                  <a:gd name="T37" fmla="*/ 73 h 187"/>
                  <a:gd name="T38" fmla="*/ 62 w 99"/>
                  <a:gd name="T39" fmla="*/ 66 h 187"/>
                  <a:gd name="T40" fmla="*/ 49 w 99"/>
                  <a:gd name="T41" fmla="*/ 31 h 187"/>
                  <a:gd name="T42" fmla="*/ 49 w 99"/>
                  <a:gd name="T43" fmla="*/ 31 h 187"/>
                  <a:gd name="T44" fmla="*/ 39 w 99"/>
                  <a:gd name="T45" fmla="*/ 28 h 187"/>
                  <a:gd name="T46" fmla="*/ 29 w 99"/>
                  <a:gd name="T47" fmla="*/ 25 h 187"/>
                  <a:gd name="T48" fmla="*/ 23 w 99"/>
                  <a:gd name="T49" fmla="*/ 20 h 187"/>
                  <a:gd name="T50" fmla="*/ 19 w 99"/>
                  <a:gd name="T51" fmla="*/ 13 h 187"/>
                  <a:gd name="T52" fmla="*/ 29 w 99"/>
                  <a:gd name="T53" fmla="*/ 7 h 187"/>
                  <a:gd name="T54" fmla="*/ 21 w 99"/>
                  <a:gd name="T55" fmla="*/ 5 h 187"/>
                  <a:gd name="T56" fmla="*/ 16 w 99"/>
                  <a:gd name="T57" fmla="*/ 5 h 187"/>
                  <a:gd name="T58" fmla="*/ 0 w 99"/>
                  <a:gd name="T59" fmla="*/ 0 h 187"/>
                  <a:gd name="T60" fmla="*/ 0 w 99"/>
                  <a:gd name="T61" fmla="*/ 0 h 187"/>
                  <a:gd name="T62" fmla="*/ 73 w 99"/>
                  <a:gd name="T63" fmla="*/ 0 h 187"/>
                  <a:gd name="T64" fmla="*/ 61 w 99"/>
                  <a:gd name="T65" fmla="*/ 7 h 187"/>
                  <a:gd name="T66" fmla="*/ 61 w 99"/>
                  <a:gd name="T67" fmla="*/ 7 h 187"/>
                  <a:gd name="T68" fmla="*/ 49 w 99"/>
                  <a:gd name="T69" fmla="*/ 13 h 187"/>
                  <a:gd name="T70" fmla="*/ 36 w 99"/>
                  <a:gd name="T71" fmla="*/ 0 h 187"/>
                  <a:gd name="T72" fmla="*/ 29 w 99"/>
                  <a:gd name="T73" fmla="*/ 2 h 187"/>
                  <a:gd name="T74" fmla="*/ 29 w 99"/>
                  <a:gd name="T75" fmla="*/ 7 h 187"/>
                  <a:gd name="T76" fmla="*/ 31 w 99"/>
                  <a:gd name="T77" fmla="*/ 8 h 187"/>
                  <a:gd name="T78" fmla="*/ 37 w 99"/>
                  <a:gd name="T79" fmla="*/ 5 h 187"/>
                  <a:gd name="T80" fmla="*/ 49 w 99"/>
                  <a:gd name="T81" fmla="*/ 20 h 187"/>
                  <a:gd name="T82" fmla="*/ 71 w 99"/>
                  <a:gd name="T83" fmla="*/ 25 h 187"/>
                  <a:gd name="T84" fmla="*/ 71 w 99"/>
                  <a:gd name="T85" fmla="*/ 25 h 187"/>
                  <a:gd name="T86" fmla="*/ 84 w 99"/>
                  <a:gd name="T87" fmla="*/ 33 h 187"/>
                  <a:gd name="T88" fmla="*/ 90 w 99"/>
                  <a:gd name="T89" fmla="*/ 43 h 187"/>
                  <a:gd name="T90" fmla="*/ 99 w 99"/>
                  <a:gd name="T91" fmla="*/ 57 h 187"/>
                  <a:gd name="T92" fmla="*/ 99 w 99"/>
                  <a:gd name="T93" fmla="*/ 57 h 187"/>
                  <a:gd name="T94" fmla="*/ 89 w 99"/>
                  <a:gd name="T95" fmla="*/ 29 h 187"/>
                  <a:gd name="T96" fmla="*/ 83 w 99"/>
                  <a:gd name="T97" fmla="*/ 7 h 187"/>
                  <a:gd name="T98" fmla="*/ 73 w 99"/>
                  <a:gd name="T9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9" h="18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35"/>
                      <a:pt x="10" y="46"/>
                    </a:cubicBezTo>
                    <a:cubicBezTo>
                      <a:pt x="13" y="50"/>
                      <a:pt x="16" y="55"/>
                      <a:pt x="18" y="60"/>
                    </a:cubicBezTo>
                    <a:cubicBezTo>
                      <a:pt x="31" y="84"/>
                      <a:pt x="53" y="129"/>
                      <a:pt x="49" y="149"/>
                    </a:cubicBezTo>
                    <a:cubicBezTo>
                      <a:pt x="45" y="175"/>
                      <a:pt x="45" y="185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1" y="187"/>
                      <a:pt x="98" y="128"/>
                      <a:pt x="99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0" y="120"/>
                      <a:pt x="88" y="121"/>
                      <a:pt x="88" y="121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8" y="108"/>
                      <a:pt x="68" y="99"/>
                    </a:cubicBezTo>
                    <a:cubicBezTo>
                      <a:pt x="67" y="91"/>
                      <a:pt x="66" y="81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3" y="70"/>
                      <a:pt x="63" y="68"/>
                      <a:pt x="62" y="66"/>
                    </a:cubicBezTo>
                    <a:cubicBezTo>
                      <a:pt x="58" y="50"/>
                      <a:pt x="49" y="31"/>
                      <a:pt x="49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5"/>
                      <a:pt x="17" y="5"/>
                      <a:pt x="16" y="5"/>
                    </a:cubicBezTo>
                    <a:cubicBezTo>
                      <a:pt x="9" y="5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73" y="0"/>
                    </a:move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3" y="1"/>
                      <a:pt x="29" y="2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4F913AAA-2D84-C418-9B4F-941F2ED6EA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88900" cy="314325"/>
              </a:xfrm>
              <a:custGeom>
                <a:avLst/>
                <a:gdLst>
                  <a:gd name="T0" fmla="*/ 45 w 53"/>
                  <a:gd name="T1" fmla="*/ 187 h 187"/>
                  <a:gd name="T2" fmla="*/ 45 w 53"/>
                  <a:gd name="T3" fmla="*/ 187 h 187"/>
                  <a:gd name="T4" fmla="*/ 45 w 53"/>
                  <a:gd name="T5" fmla="*/ 187 h 187"/>
                  <a:gd name="T6" fmla="*/ 18 w 53"/>
                  <a:gd name="T7" fmla="*/ 60 h 187"/>
                  <a:gd name="T8" fmla="*/ 31 w 53"/>
                  <a:gd name="T9" fmla="*/ 88 h 187"/>
                  <a:gd name="T10" fmla="*/ 45 w 53"/>
                  <a:gd name="T11" fmla="*/ 187 h 187"/>
                  <a:gd name="T12" fmla="*/ 49 w 53"/>
                  <a:gd name="T13" fmla="*/ 149 h 187"/>
                  <a:gd name="T14" fmla="*/ 18 w 53"/>
                  <a:gd name="T15" fmla="*/ 60 h 187"/>
                  <a:gd name="T16" fmla="*/ 29 w 53"/>
                  <a:gd name="T17" fmla="*/ 2 h 187"/>
                  <a:gd name="T18" fmla="*/ 21 w 53"/>
                  <a:gd name="T19" fmla="*/ 5 h 187"/>
                  <a:gd name="T20" fmla="*/ 29 w 53"/>
                  <a:gd name="T21" fmla="*/ 7 h 187"/>
                  <a:gd name="T22" fmla="*/ 29 w 53"/>
                  <a:gd name="T23" fmla="*/ 2 h 187"/>
                  <a:gd name="T24" fmla="*/ 0 w 53"/>
                  <a:gd name="T25" fmla="*/ 0 h 187"/>
                  <a:gd name="T26" fmla="*/ 0 w 53"/>
                  <a:gd name="T27" fmla="*/ 29 h 187"/>
                  <a:gd name="T28" fmla="*/ 10 w 53"/>
                  <a:gd name="T29" fmla="*/ 46 h 187"/>
                  <a:gd name="T30" fmla="*/ 0 w 53"/>
                  <a:gd name="T31" fmla="*/ 0 h 187"/>
                  <a:gd name="T32" fmla="*/ 0 w 53"/>
                  <a:gd name="T33" fmla="*/ 0 h 187"/>
                  <a:gd name="T34" fmla="*/ 0 w 53"/>
                  <a:gd name="T35" fmla="*/ 0 h 187"/>
                  <a:gd name="T36" fmla="*/ 0 w 53"/>
                  <a:gd name="T3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187">
                    <a:moveTo>
                      <a:pt x="45" y="187"/>
                    </a:move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moveTo>
                      <a:pt x="18" y="60"/>
                    </a:moveTo>
                    <a:cubicBezTo>
                      <a:pt x="23" y="69"/>
                      <a:pt x="27" y="78"/>
                      <a:pt x="31" y="88"/>
                    </a:cubicBezTo>
                    <a:cubicBezTo>
                      <a:pt x="41" y="117"/>
                      <a:pt x="45" y="184"/>
                      <a:pt x="45" y="187"/>
                    </a:cubicBezTo>
                    <a:cubicBezTo>
                      <a:pt x="45" y="185"/>
                      <a:pt x="45" y="175"/>
                      <a:pt x="49" y="149"/>
                    </a:cubicBezTo>
                    <a:cubicBezTo>
                      <a:pt x="53" y="129"/>
                      <a:pt x="31" y="84"/>
                      <a:pt x="18" y="60"/>
                    </a:cubicBezTo>
                    <a:moveTo>
                      <a:pt x="29" y="2"/>
                    </a:moveTo>
                    <a:cubicBezTo>
                      <a:pt x="27" y="3"/>
                      <a:pt x="24" y="4"/>
                      <a:pt x="21" y="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2"/>
                      <a:pt x="29" y="2"/>
                      <a:pt x="29" y="2"/>
                    </a:cubicBezTo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5" y="36"/>
                      <a:pt x="10" y="46"/>
                    </a:cubicBezTo>
                    <a:cubicBezTo>
                      <a:pt x="4" y="35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FD7EE96F-CCF2-8653-1D85-9C3AFE94B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0638" y="4200525"/>
                <a:ext cx="134938" cy="200025"/>
              </a:xfrm>
              <a:custGeom>
                <a:avLst/>
                <a:gdLst>
                  <a:gd name="T0" fmla="*/ 78 w 80"/>
                  <a:gd name="T1" fmla="*/ 116 h 119"/>
                  <a:gd name="T2" fmla="*/ 73 w 80"/>
                  <a:gd name="T3" fmla="*/ 119 h 119"/>
                  <a:gd name="T4" fmla="*/ 73 w 80"/>
                  <a:gd name="T5" fmla="*/ 119 h 119"/>
                  <a:gd name="T6" fmla="*/ 80 w 80"/>
                  <a:gd name="T7" fmla="*/ 119 h 119"/>
                  <a:gd name="T8" fmla="*/ 80 w 80"/>
                  <a:gd name="T9" fmla="*/ 119 h 119"/>
                  <a:gd name="T10" fmla="*/ 78 w 80"/>
                  <a:gd name="T11" fmla="*/ 116 h 119"/>
                  <a:gd name="T12" fmla="*/ 45 w 80"/>
                  <a:gd name="T13" fmla="*/ 73 h 119"/>
                  <a:gd name="T14" fmla="*/ 45 w 80"/>
                  <a:gd name="T15" fmla="*/ 73 h 119"/>
                  <a:gd name="T16" fmla="*/ 49 w 80"/>
                  <a:gd name="T17" fmla="*/ 99 h 119"/>
                  <a:gd name="T18" fmla="*/ 49 w 80"/>
                  <a:gd name="T19" fmla="*/ 93 h 119"/>
                  <a:gd name="T20" fmla="*/ 45 w 80"/>
                  <a:gd name="T21" fmla="*/ 73 h 119"/>
                  <a:gd name="T22" fmla="*/ 80 w 80"/>
                  <a:gd name="T23" fmla="*/ 57 h 119"/>
                  <a:gd name="T24" fmla="*/ 80 w 80"/>
                  <a:gd name="T25" fmla="*/ 57 h 119"/>
                  <a:gd name="T26" fmla="*/ 80 w 80"/>
                  <a:gd name="T27" fmla="*/ 57 h 119"/>
                  <a:gd name="T28" fmla="*/ 30 w 80"/>
                  <a:gd name="T29" fmla="*/ 31 h 119"/>
                  <a:gd name="T30" fmla="*/ 30 w 80"/>
                  <a:gd name="T31" fmla="*/ 31 h 119"/>
                  <a:gd name="T32" fmla="*/ 43 w 80"/>
                  <a:gd name="T33" fmla="*/ 66 h 119"/>
                  <a:gd name="T34" fmla="*/ 41 w 80"/>
                  <a:gd name="T35" fmla="*/ 56 h 119"/>
                  <a:gd name="T36" fmla="*/ 30 w 80"/>
                  <a:gd name="T37" fmla="*/ 31 h 119"/>
                  <a:gd name="T38" fmla="*/ 30 w 80"/>
                  <a:gd name="T39" fmla="*/ 31 h 119"/>
                  <a:gd name="T40" fmla="*/ 52 w 80"/>
                  <a:gd name="T41" fmla="*/ 25 h 119"/>
                  <a:gd name="T42" fmla="*/ 68 w 80"/>
                  <a:gd name="T43" fmla="*/ 40 h 119"/>
                  <a:gd name="T44" fmla="*/ 80 w 80"/>
                  <a:gd name="T45" fmla="*/ 57 h 119"/>
                  <a:gd name="T46" fmla="*/ 71 w 80"/>
                  <a:gd name="T47" fmla="*/ 43 h 119"/>
                  <a:gd name="T48" fmla="*/ 65 w 80"/>
                  <a:gd name="T49" fmla="*/ 33 h 119"/>
                  <a:gd name="T50" fmla="*/ 52 w 80"/>
                  <a:gd name="T51" fmla="*/ 25 h 119"/>
                  <a:gd name="T52" fmla="*/ 0 w 80"/>
                  <a:gd name="T53" fmla="*/ 13 h 119"/>
                  <a:gd name="T54" fmla="*/ 0 w 80"/>
                  <a:gd name="T55" fmla="*/ 13 h 119"/>
                  <a:gd name="T56" fmla="*/ 18 w 80"/>
                  <a:gd name="T57" fmla="*/ 5 h 119"/>
                  <a:gd name="T58" fmla="*/ 12 w 80"/>
                  <a:gd name="T59" fmla="*/ 8 h 119"/>
                  <a:gd name="T60" fmla="*/ 30 w 80"/>
                  <a:gd name="T61" fmla="*/ 20 h 119"/>
                  <a:gd name="T62" fmla="*/ 18 w 80"/>
                  <a:gd name="T63" fmla="*/ 5 h 119"/>
                  <a:gd name="T64" fmla="*/ 54 w 80"/>
                  <a:gd name="T65" fmla="*/ 0 h 119"/>
                  <a:gd name="T66" fmla="*/ 42 w 80"/>
                  <a:gd name="T67" fmla="*/ 7 h 119"/>
                  <a:gd name="T68" fmla="*/ 42 w 80"/>
                  <a:gd name="T69" fmla="*/ 7 h 119"/>
                  <a:gd name="T70" fmla="*/ 54 w 80"/>
                  <a:gd name="T71" fmla="*/ 0 h 119"/>
                  <a:gd name="T72" fmla="*/ 64 w 80"/>
                  <a:gd name="T73" fmla="*/ 7 h 119"/>
                  <a:gd name="T74" fmla="*/ 54 w 80"/>
                  <a:gd name="T7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119">
                    <a:moveTo>
                      <a:pt x="78" y="116"/>
                    </a:moveTo>
                    <a:cubicBezTo>
                      <a:pt x="76" y="116"/>
                      <a:pt x="74" y="117"/>
                      <a:pt x="73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7"/>
                      <a:pt x="79" y="116"/>
                      <a:pt x="78" y="116"/>
                    </a:cubicBezTo>
                    <a:moveTo>
                      <a:pt x="45" y="73"/>
                    </a:moveTo>
                    <a:cubicBezTo>
                      <a:pt x="45" y="73"/>
                      <a:pt x="45" y="73"/>
                      <a:pt x="45" y="73"/>
                    </a:cubicBezTo>
                    <a:cubicBezTo>
                      <a:pt x="47" y="81"/>
                      <a:pt x="48" y="91"/>
                      <a:pt x="49" y="99"/>
                    </a:cubicBezTo>
                    <a:cubicBezTo>
                      <a:pt x="49" y="97"/>
                      <a:pt x="49" y="95"/>
                      <a:pt x="49" y="93"/>
                    </a:cubicBezTo>
                    <a:cubicBezTo>
                      <a:pt x="49" y="88"/>
                      <a:pt x="47" y="80"/>
                      <a:pt x="45" y="73"/>
                    </a:cubicBezTo>
                    <a:moveTo>
                      <a:pt x="80" y="57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57"/>
                      <a:pt x="80" y="57"/>
                      <a:pt x="80" y="57"/>
                    </a:cubicBezTo>
                    <a:moveTo>
                      <a:pt x="30" y="31"/>
                    </a:move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9" y="50"/>
                      <a:pt x="43" y="66"/>
                    </a:cubicBezTo>
                    <a:cubicBezTo>
                      <a:pt x="42" y="62"/>
                      <a:pt x="41" y="59"/>
                      <a:pt x="41" y="56"/>
                    </a:cubicBezTo>
                    <a:cubicBezTo>
                      <a:pt x="40" y="47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moveTo>
                      <a:pt x="52" y="25"/>
                    </a:moveTo>
                    <a:cubicBezTo>
                      <a:pt x="52" y="25"/>
                      <a:pt x="62" y="33"/>
                      <a:pt x="68" y="40"/>
                    </a:cubicBezTo>
                    <a:cubicBezTo>
                      <a:pt x="73" y="47"/>
                      <a:pt x="80" y="57"/>
                      <a:pt x="80" y="57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52" y="25"/>
                      <a:pt x="52" y="25"/>
                      <a:pt x="52" y="25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moveTo>
                      <a:pt x="18" y="5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18" y="5"/>
                      <a:pt x="18" y="5"/>
                      <a:pt x="18" y="5"/>
                    </a:cubicBezTo>
                    <a:moveTo>
                      <a:pt x="54" y="0"/>
                    </a:moveTo>
                    <a:cubicBezTo>
                      <a:pt x="42" y="7"/>
                      <a:pt x="42" y="7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F7A0B165-9BB8-C9A8-68DA-FB91BEC1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930650"/>
                <a:ext cx="52388" cy="28575"/>
              </a:xfrm>
              <a:custGeom>
                <a:avLst/>
                <a:gdLst>
                  <a:gd name="T0" fmla="*/ 0 w 31"/>
                  <a:gd name="T1" fmla="*/ 0 h 17"/>
                  <a:gd name="T2" fmla="*/ 0 w 31"/>
                  <a:gd name="T3" fmla="*/ 8 h 17"/>
                  <a:gd name="T4" fmla="*/ 15 w 31"/>
                  <a:gd name="T5" fmla="*/ 16 h 17"/>
                  <a:gd name="T6" fmla="*/ 31 w 31"/>
                  <a:gd name="T7" fmla="*/ 8 h 17"/>
                  <a:gd name="T8" fmla="*/ 16 w 31"/>
                  <a:gd name="T9" fmla="*/ 8 h 17"/>
                  <a:gd name="T10" fmla="*/ 0 w 31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7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6" y="17"/>
                      <a:pt x="15" y="16"/>
                    </a:cubicBezTo>
                    <a:cubicBezTo>
                      <a:pt x="24" y="14"/>
                      <a:pt x="31" y="8"/>
                      <a:pt x="31" y="8"/>
                    </a:cubicBezTo>
                    <a:cubicBezTo>
                      <a:pt x="31" y="8"/>
                      <a:pt x="31" y="8"/>
                      <a:pt x="16" y="8"/>
                    </a:cubicBezTo>
                    <a:cubicBezTo>
                      <a:pt x="0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E18DCA1C-AF2D-AFEF-D296-3B97AA86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1388" y="4144963"/>
                <a:ext cx="44450" cy="41275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8 h 24"/>
                  <a:gd name="T4" fmla="*/ 17 w 26"/>
                  <a:gd name="T5" fmla="*/ 15 h 24"/>
                  <a:gd name="T6" fmla="*/ 26 w 26"/>
                  <a:gd name="T7" fmla="*/ 0 h 24"/>
                  <a:gd name="T8" fmla="*/ 13 w 26"/>
                  <a:gd name="T9" fmla="*/ 10 h 24"/>
                  <a:gd name="T10" fmla="*/ 0 w 26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24"/>
                      <a:pt x="17" y="15"/>
                    </a:cubicBezTo>
                    <a:cubicBezTo>
                      <a:pt x="22" y="6"/>
                      <a:pt x="26" y="0"/>
                      <a:pt x="26" y="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8" y="17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68E96FE-93DF-F90F-D578-7A6A12578C20}"/>
                </a:ext>
              </a:extLst>
            </p:cNvPr>
            <p:cNvGrpSpPr/>
            <p:nvPr/>
          </p:nvGrpSpPr>
          <p:grpSpPr>
            <a:xfrm>
              <a:off x="2909960" y="2498430"/>
              <a:ext cx="126039" cy="102948"/>
              <a:chOff x="-1620837" y="6599908"/>
              <a:chExt cx="1039813" cy="849313"/>
            </a:xfrm>
            <a:grpFill/>
          </p:grpSpPr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05C2ECFF-E33F-224A-3E07-18E816D66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20837" y="6826921"/>
                <a:ext cx="227013" cy="622300"/>
              </a:xfrm>
              <a:custGeom>
                <a:avLst/>
                <a:gdLst/>
                <a:ahLst/>
                <a:cxnLst>
                  <a:cxn ang="0">
                    <a:pos x="0" y="392"/>
                  </a:cxn>
                  <a:cxn ang="0">
                    <a:pos x="0" y="110"/>
                  </a:cxn>
                  <a:cxn ang="0">
                    <a:pos x="143" y="0"/>
                  </a:cxn>
                  <a:cxn ang="0">
                    <a:pos x="143" y="392"/>
                  </a:cxn>
                  <a:cxn ang="0">
                    <a:pos x="0" y="392"/>
                  </a:cxn>
                  <a:cxn ang="0">
                    <a:pos x="0" y="392"/>
                  </a:cxn>
                </a:cxnLst>
                <a:rect l="0" t="0" r="r" b="b"/>
                <a:pathLst>
                  <a:path w="143" h="392">
                    <a:moveTo>
                      <a:pt x="0" y="392"/>
                    </a:moveTo>
                    <a:lnTo>
                      <a:pt x="0" y="110"/>
                    </a:lnTo>
                    <a:lnTo>
                      <a:pt x="143" y="0"/>
                    </a:lnTo>
                    <a:lnTo>
                      <a:pt x="143" y="392"/>
                    </a:lnTo>
                    <a:lnTo>
                      <a:pt x="0" y="392"/>
                    </a:lnTo>
                    <a:lnTo>
                      <a:pt x="0" y="39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2C0E3909-C480-9D7F-B786-2469591E8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50962" y="6695158"/>
                <a:ext cx="230188" cy="754063"/>
              </a:xfrm>
              <a:custGeom>
                <a:avLst/>
                <a:gdLst/>
                <a:ahLst/>
                <a:cxnLst>
                  <a:cxn ang="0">
                    <a:pos x="0" y="475"/>
                  </a:cxn>
                  <a:cxn ang="0">
                    <a:pos x="0" y="61"/>
                  </a:cxn>
                  <a:cxn ang="0">
                    <a:pos x="79" y="0"/>
                  </a:cxn>
                  <a:cxn ang="0">
                    <a:pos x="145" y="51"/>
                  </a:cxn>
                  <a:cxn ang="0">
                    <a:pos x="145" y="475"/>
                  </a:cxn>
                  <a:cxn ang="0">
                    <a:pos x="0" y="475"/>
                  </a:cxn>
                  <a:cxn ang="0">
                    <a:pos x="0" y="475"/>
                  </a:cxn>
                </a:cxnLst>
                <a:rect l="0" t="0" r="r" b="b"/>
                <a:pathLst>
                  <a:path w="145" h="475">
                    <a:moveTo>
                      <a:pt x="0" y="475"/>
                    </a:moveTo>
                    <a:lnTo>
                      <a:pt x="0" y="61"/>
                    </a:lnTo>
                    <a:lnTo>
                      <a:pt x="79" y="0"/>
                    </a:lnTo>
                    <a:lnTo>
                      <a:pt x="145" y="51"/>
                    </a:lnTo>
                    <a:lnTo>
                      <a:pt x="145" y="475"/>
                    </a:lnTo>
                    <a:lnTo>
                      <a:pt x="0" y="475"/>
                    </a:lnTo>
                    <a:lnTo>
                      <a:pt x="0" y="47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F8242641-A502-B163-92C3-2EE8D35B4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79500" y="6809458"/>
                <a:ext cx="227013" cy="639763"/>
              </a:xfrm>
              <a:custGeom>
                <a:avLst/>
                <a:gdLst/>
                <a:ahLst/>
                <a:cxnLst>
                  <a:cxn ang="0">
                    <a:pos x="0" y="403"/>
                  </a:cxn>
                  <a:cxn ang="0">
                    <a:pos x="0" y="0"/>
                  </a:cxn>
                  <a:cxn ang="0">
                    <a:pos x="72" y="56"/>
                  </a:cxn>
                  <a:cxn ang="0">
                    <a:pos x="143" y="2"/>
                  </a:cxn>
                  <a:cxn ang="0">
                    <a:pos x="143" y="403"/>
                  </a:cxn>
                  <a:cxn ang="0">
                    <a:pos x="0" y="403"/>
                  </a:cxn>
                  <a:cxn ang="0">
                    <a:pos x="0" y="403"/>
                  </a:cxn>
                </a:cxnLst>
                <a:rect l="0" t="0" r="r" b="b"/>
                <a:pathLst>
                  <a:path w="143" h="403">
                    <a:moveTo>
                      <a:pt x="0" y="403"/>
                    </a:moveTo>
                    <a:lnTo>
                      <a:pt x="0" y="0"/>
                    </a:lnTo>
                    <a:lnTo>
                      <a:pt x="72" y="56"/>
                    </a:lnTo>
                    <a:lnTo>
                      <a:pt x="143" y="2"/>
                    </a:lnTo>
                    <a:lnTo>
                      <a:pt x="143" y="403"/>
                    </a:lnTo>
                    <a:lnTo>
                      <a:pt x="0" y="403"/>
                    </a:lnTo>
                    <a:lnTo>
                      <a:pt x="0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CC2CB753-FA2B-59C1-827F-C3EDF4E59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4862" y="6599908"/>
                <a:ext cx="223838" cy="849313"/>
              </a:xfrm>
              <a:custGeom>
                <a:avLst/>
                <a:gdLst/>
                <a:ahLst/>
                <a:cxnLst>
                  <a:cxn ang="0">
                    <a:pos x="0" y="535"/>
                  </a:cxn>
                  <a:cxn ang="0">
                    <a:pos x="0" y="110"/>
                  </a:cxn>
                  <a:cxn ang="0">
                    <a:pos x="141" y="0"/>
                  </a:cxn>
                  <a:cxn ang="0">
                    <a:pos x="141" y="535"/>
                  </a:cxn>
                  <a:cxn ang="0">
                    <a:pos x="0" y="535"/>
                  </a:cxn>
                  <a:cxn ang="0">
                    <a:pos x="0" y="535"/>
                  </a:cxn>
                </a:cxnLst>
                <a:rect l="0" t="0" r="r" b="b"/>
                <a:pathLst>
                  <a:path w="141" h="535">
                    <a:moveTo>
                      <a:pt x="0" y="535"/>
                    </a:moveTo>
                    <a:lnTo>
                      <a:pt x="0" y="110"/>
                    </a:lnTo>
                    <a:lnTo>
                      <a:pt x="141" y="0"/>
                    </a:lnTo>
                    <a:lnTo>
                      <a:pt x="141" y="535"/>
                    </a:lnTo>
                    <a:lnTo>
                      <a:pt x="0" y="535"/>
                    </a:lnTo>
                    <a:lnTo>
                      <a:pt x="0" y="5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76941A7-DA31-8F3A-0B79-D40240C3014E}"/>
              </a:ext>
            </a:extLst>
          </p:cNvPr>
          <p:cNvSpPr/>
          <p:nvPr/>
        </p:nvSpPr>
        <p:spPr>
          <a:xfrm>
            <a:off x="5959008" y="5988068"/>
            <a:ext cx="1225104" cy="2867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End-of-day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cash management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0387D79-82AC-E797-8231-CB87AB0C4585}"/>
              </a:ext>
            </a:extLst>
          </p:cNvPr>
          <p:cNvSpPr/>
          <p:nvPr/>
        </p:nvSpPr>
        <p:spPr>
          <a:xfrm>
            <a:off x="4789608" y="6228851"/>
            <a:ext cx="121371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Stock management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E55F06-7228-6D45-A4B5-275D4BD8DD0A}"/>
              </a:ext>
            </a:extLst>
          </p:cNvPr>
          <p:cNvSpPr/>
          <p:nvPr/>
        </p:nvSpPr>
        <p:spPr>
          <a:xfrm>
            <a:off x="7034153" y="1946196"/>
            <a:ext cx="1145639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Sales &amp; marketing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BFB74-C885-AEF9-B39D-F83089F5FC8F}"/>
              </a:ext>
            </a:extLst>
          </p:cNvPr>
          <p:cNvSpPr/>
          <p:nvPr/>
        </p:nvSpPr>
        <p:spPr>
          <a:xfrm>
            <a:off x="8099591" y="2965426"/>
            <a:ext cx="884965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Store/POS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configuration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D8D6A8-AEA3-8C1D-A7D2-65674496B263}"/>
              </a:ext>
            </a:extLst>
          </p:cNvPr>
          <p:cNvSpPr/>
          <p:nvPr/>
        </p:nvSpPr>
        <p:spPr>
          <a:xfrm>
            <a:off x="8172138" y="4008748"/>
            <a:ext cx="949718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76727C-8396-2F2F-F8ED-319F25CF8E52}"/>
              </a:ext>
            </a:extLst>
          </p:cNvPr>
          <p:cNvSpPr/>
          <p:nvPr/>
        </p:nvSpPr>
        <p:spPr>
          <a:xfrm>
            <a:off x="7975839" y="4931794"/>
            <a:ext cx="800286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Social Media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9061E5-EB34-CC03-50DC-F543D636DE33}"/>
              </a:ext>
            </a:extLst>
          </p:cNvPr>
          <p:cNvSpPr/>
          <p:nvPr/>
        </p:nvSpPr>
        <p:spPr>
          <a:xfrm>
            <a:off x="5576369" y="1401124"/>
            <a:ext cx="145778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Financials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&amp; budgeting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90102C-4EF6-D461-7100-E74A4307D94C}"/>
              </a:ext>
            </a:extLst>
          </p:cNvPr>
          <p:cNvSpPr/>
          <p:nvPr/>
        </p:nvSpPr>
        <p:spPr>
          <a:xfrm>
            <a:off x="6482461" y="1537852"/>
            <a:ext cx="1364553" cy="23666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Inventory &amp; warehouse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DC3367-1F49-6E72-F0AD-D7D42B6385C7}"/>
              </a:ext>
            </a:extLst>
          </p:cNvPr>
          <p:cNvSpPr/>
          <p:nvPr/>
        </p:nvSpPr>
        <p:spPr>
          <a:xfrm>
            <a:off x="7368317" y="2237112"/>
            <a:ext cx="1361483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Reporting &amp; analytics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D7C938F-4A6C-0119-FA91-4A8E8109F8F4}"/>
              </a:ext>
            </a:extLst>
          </p:cNvPr>
          <p:cNvSpPr/>
          <p:nvPr/>
        </p:nvSpPr>
        <p:spPr>
          <a:xfrm>
            <a:off x="7872123" y="2500864"/>
            <a:ext cx="104435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Human resource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0B09EE-DA45-4A93-2A8C-FEE39FCA33A4}"/>
              </a:ext>
            </a:extLst>
          </p:cNvPr>
          <p:cNvSpPr/>
          <p:nvPr/>
        </p:nvSpPr>
        <p:spPr>
          <a:xfrm>
            <a:off x="8134341" y="3461733"/>
            <a:ext cx="1564279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Price, offer,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coupon management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E8ABF6A-027E-AF4F-C61C-3FB3F65EAA73}"/>
              </a:ext>
            </a:extLst>
          </p:cNvPr>
          <p:cNvSpPr/>
          <p:nvPr/>
        </p:nvSpPr>
        <p:spPr>
          <a:xfrm>
            <a:off x="8099591" y="4413968"/>
            <a:ext cx="816890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Loyalty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E483BE-AEA5-FD25-35A6-6C1782A5AF27}"/>
              </a:ext>
            </a:extLst>
          </p:cNvPr>
          <p:cNvSpPr/>
          <p:nvPr/>
        </p:nvSpPr>
        <p:spPr>
          <a:xfrm>
            <a:off x="7429814" y="5504438"/>
            <a:ext cx="1057641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Easy-to-use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POS/mobile POS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AC405B0-635E-1A4D-7D10-757A4EE74E1B}"/>
              </a:ext>
            </a:extLst>
          </p:cNvPr>
          <p:cNvSpPr/>
          <p:nvPr/>
        </p:nvSpPr>
        <p:spPr>
          <a:xfrm>
            <a:off x="3402230" y="5927604"/>
            <a:ext cx="1295070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Ordering &amp; transfers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53C7B8C-3929-394E-0F96-CE757C926E95}"/>
              </a:ext>
            </a:extLst>
          </p:cNvPr>
          <p:cNvSpPr/>
          <p:nvPr/>
        </p:nvSpPr>
        <p:spPr>
          <a:xfrm>
            <a:off x="2786347" y="5238261"/>
            <a:ext cx="138472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Staff interactions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cross/up-sell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24832B4-CD86-8DB5-BE8F-8B39EE4931BB}"/>
              </a:ext>
            </a:extLst>
          </p:cNvPr>
          <p:cNvSpPr/>
          <p:nvPr/>
        </p:nvSpPr>
        <p:spPr>
          <a:xfrm>
            <a:off x="2492619" y="4407101"/>
            <a:ext cx="900684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eCommerce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&amp; mobile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472A38F-15FE-0048-E430-BE171460F591}"/>
              </a:ext>
            </a:extLst>
          </p:cNvPr>
          <p:cNvSpPr/>
          <p:nvPr/>
        </p:nvSpPr>
        <p:spPr>
          <a:xfrm>
            <a:off x="2492619" y="3735328"/>
            <a:ext cx="1031055" cy="2893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Mobile loyalty on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various devices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26D2465-339F-8AC5-2A6B-9BD54AAB1937}"/>
              </a:ext>
            </a:extLst>
          </p:cNvPr>
          <p:cNvSpPr/>
          <p:nvPr/>
        </p:nvSpPr>
        <p:spPr>
          <a:xfrm>
            <a:off x="2515352" y="2855006"/>
            <a:ext cx="1153941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Personalized offer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 and notifications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14795E-90A7-7B70-A65B-F13172BAFD22}"/>
              </a:ext>
            </a:extLst>
          </p:cNvPr>
          <p:cNvSpPr/>
          <p:nvPr/>
        </p:nvSpPr>
        <p:spPr>
          <a:xfrm>
            <a:off x="3301096" y="1902472"/>
            <a:ext cx="104601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Map of locations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directions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0" name="Group 174">
            <a:extLst>
              <a:ext uri="{FF2B5EF4-FFF2-40B4-BE49-F238E27FC236}">
                <a16:creationId xmlns:a16="http://schemas.microsoft.com/office/drawing/2014/main" id="{B55DEE55-EC05-60A2-8DF4-71E187FBE59C}"/>
              </a:ext>
            </a:extLst>
          </p:cNvPr>
          <p:cNvGrpSpPr>
            <a:grpSpLocks noChangeAspect="1"/>
          </p:cNvGrpSpPr>
          <p:nvPr/>
        </p:nvGrpSpPr>
        <p:grpSpPr>
          <a:xfrm rot="2101982">
            <a:off x="6203160" y="5582032"/>
            <a:ext cx="224501" cy="398222"/>
            <a:chOff x="6016625" y="1676400"/>
            <a:chExt cx="1079500" cy="1619251"/>
          </a:xfrm>
          <a:solidFill>
            <a:schemeClr val="bg1"/>
          </a:solidFill>
        </p:grpSpPr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830D7A17-5E2E-9251-0B26-841C9D184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7150" y="1676400"/>
              <a:ext cx="688975" cy="982663"/>
            </a:xfrm>
            <a:custGeom>
              <a:avLst/>
              <a:gdLst/>
              <a:ahLst/>
              <a:cxnLst>
                <a:cxn ang="0">
                  <a:pos x="53" y="120"/>
                </a:cxn>
                <a:cxn ang="0">
                  <a:pos x="103" y="92"/>
                </a:cxn>
                <a:cxn ang="0">
                  <a:pos x="131" y="142"/>
                </a:cxn>
                <a:cxn ang="0">
                  <a:pos x="81" y="170"/>
                </a:cxn>
                <a:cxn ang="0">
                  <a:pos x="53" y="120"/>
                </a:cxn>
                <a:cxn ang="0">
                  <a:pos x="66" y="0"/>
                </a:cxn>
                <a:cxn ang="0">
                  <a:pos x="184" y="35"/>
                </a:cxn>
                <a:cxn ang="0">
                  <a:pos x="118" y="262"/>
                </a:cxn>
                <a:cxn ang="0">
                  <a:pos x="0" y="227"/>
                </a:cxn>
                <a:cxn ang="0">
                  <a:pos x="66" y="0"/>
                </a:cxn>
                <a:cxn ang="0">
                  <a:pos x="173" y="39"/>
                </a:cxn>
                <a:cxn ang="0">
                  <a:pos x="71" y="9"/>
                </a:cxn>
                <a:cxn ang="0">
                  <a:pos x="9" y="219"/>
                </a:cxn>
                <a:cxn ang="0">
                  <a:pos x="8" y="222"/>
                </a:cxn>
                <a:cxn ang="0">
                  <a:pos x="11" y="223"/>
                </a:cxn>
                <a:cxn ang="0">
                  <a:pos x="111" y="252"/>
                </a:cxn>
                <a:cxn ang="0">
                  <a:pos x="114" y="253"/>
                </a:cxn>
                <a:cxn ang="0">
                  <a:pos x="114" y="250"/>
                </a:cxn>
                <a:cxn ang="0">
                  <a:pos x="175" y="43"/>
                </a:cxn>
                <a:cxn ang="0">
                  <a:pos x="176" y="40"/>
                </a:cxn>
                <a:cxn ang="0">
                  <a:pos x="173" y="39"/>
                </a:cxn>
                <a:cxn ang="0">
                  <a:pos x="15" y="218"/>
                </a:cxn>
                <a:cxn ang="0">
                  <a:pos x="110" y="246"/>
                </a:cxn>
                <a:cxn ang="0">
                  <a:pos x="169" y="44"/>
                </a:cxn>
                <a:cxn ang="0">
                  <a:pos x="74" y="16"/>
                </a:cxn>
                <a:cxn ang="0">
                  <a:pos x="15" y="218"/>
                </a:cxn>
                <a:cxn ang="0">
                  <a:pos x="41" y="214"/>
                </a:cxn>
                <a:cxn ang="0">
                  <a:pos x="32" y="192"/>
                </a:cxn>
                <a:cxn ang="0">
                  <a:pos x="27" y="210"/>
                </a:cxn>
                <a:cxn ang="0">
                  <a:pos x="41" y="214"/>
                </a:cxn>
                <a:cxn ang="0">
                  <a:pos x="94" y="34"/>
                </a:cxn>
                <a:cxn ang="0">
                  <a:pos x="75" y="47"/>
                </a:cxn>
                <a:cxn ang="0">
                  <a:pos x="80" y="29"/>
                </a:cxn>
                <a:cxn ang="0">
                  <a:pos x="94" y="34"/>
                </a:cxn>
                <a:cxn ang="0">
                  <a:pos x="152" y="70"/>
                </a:cxn>
                <a:cxn ang="0">
                  <a:pos x="143" y="48"/>
                </a:cxn>
                <a:cxn ang="0">
                  <a:pos x="157" y="52"/>
                </a:cxn>
                <a:cxn ang="0">
                  <a:pos x="152" y="70"/>
                </a:cxn>
                <a:cxn ang="0">
                  <a:pos x="110" y="215"/>
                </a:cxn>
                <a:cxn ang="0">
                  <a:pos x="91" y="228"/>
                </a:cxn>
                <a:cxn ang="0">
                  <a:pos x="104" y="232"/>
                </a:cxn>
                <a:cxn ang="0">
                  <a:pos x="110" y="215"/>
                </a:cxn>
              </a:cxnLst>
              <a:rect l="0" t="0" r="r" b="b"/>
              <a:pathLst>
                <a:path w="184" h="262">
                  <a:moveTo>
                    <a:pt x="53" y="120"/>
                  </a:moveTo>
                  <a:cubicBezTo>
                    <a:pt x="60" y="98"/>
                    <a:pt x="82" y="86"/>
                    <a:pt x="103" y="92"/>
                  </a:cubicBezTo>
                  <a:cubicBezTo>
                    <a:pt x="125" y="99"/>
                    <a:pt x="137" y="121"/>
                    <a:pt x="131" y="142"/>
                  </a:cubicBezTo>
                  <a:cubicBezTo>
                    <a:pt x="125" y="164"/>
                    <a:pt x="102" y="176"/>
                    <a:pt x="81" y="170"/>
                  </a:cubicBezTo>
                  <a:cubicBezTo>
                    <a:pt x="59" y="164"/>
                    <a:pt x="47" y="141"/>
                    <a:pt x="53" y="120"/>
                  </a:cubicBezTo>
                  <a:moveTo>
                    <a:pt x="66" y="0"/>
                  </a:moveTo>
                  <a:cubicBezTo>
                    <a:pt x="106" y="12"/>
                    <a:pt x="145" y="23"/>
                    <a:pt x="184" y="35"/>
                  </a:cubicBezTo>
                  <a:cubicBezTo>
                    <a:pt x="118" y="262"/>
                    <a:pt x="118" y="262"/>
                    <a:pt x="118" y="262"/>
                  </a:cubicBezTo>
                  <a:cubicBezTo>
                    <a:pt x="0" y="227"/>
                    <a:pt x="0" y="227"/>
                    <a:pt x="0" y="227"/>
                  </a:cubicBezTo>
                  <a:lnTo>
                    <a:pt x="66" y="0"/>
                  </a:lnTo>
                  <a:close/>
                  <a:moveTo>
                    <a:pt x="173" y="39"/>
                  </a:moveTo>
                  <a:cubicBezTo>
                    <a:pt x="139" y="29"/>
                    <a:pt x="105" y="19"/>
                    <a:pt x="71" y="9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11" y="223"/>
                    <a:pt x="11" y="223"/>
                    <a:pt x="11" y="223"/>
                  </a:cubicBezTo>
                  <a:cubicBezTo>
                    <a:pt x="111" y="252"/>
                    <a:pt x="111" y="252"/>
                    <a:pt x="111" y="252"/>
                  </a:cubicBezTo>
                  <a:cubicBezTo>
                    <a:pt x="114" y="253"/>
                    <a:pt x="114" y="253"/>
                    <a:pt x="114" y="253"/>
                  </a:cubicBezTo>
                  <a:cubicBezTo>
                    <a:pt x="114" y="250"/>
                    <a:pt x="114" y="250"/>
                    <a:pt x="114" y="250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3" y="39"/>
                  </a:lnTo>
                  <a:close/>
                  <a:moveTo>
                    <a:pt x="15" y="218"/>
                  </a:moveTo>
                  <a:cubicBezTo>
                    <a:pt x="110" y="246"/>
                    <a:pt x="110" y="246"/>
                    <a:pt x="110" y="246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15" y="218"/>
                  </a:lnTo>
                  <a:close/>
                  <a:moveTo>
                    <a:pt x="41" y="214"/>
                  </a:moveTo>
                  <a:cubicBezTo>
                    <a:pt x="44" y="204"/>
                    <a:pt x="40" y="194"/>
                    <a:pt x="32" y="192"/>
                  </a:cubicBezTo>
                  <a:cubicBezTo>
                    <a:pt x="27" y="210"/>
                    <a:pt x="27" y="210"/>
                    <a:pt x="27" y="210"/>
                  </a:cubicBezTo>
                  <a:lnTo>
                    <a:pt x="41" y="214"/>
                  </a:lnTo>
                  <a:close/>
                  <a:moveTo>
                    <a:pt x="94" y="34"/>
                  </a:moveTo>
                  <a:cubicBezTo>
                    <a:pt x="91" y="43"/>
                    <a:pt x="82" y="49"/>
                    <a:pt x="75" y="47"/>
                  </a:cubicBezTo>
                  <a:cubicBezTo>
                    <a:pt x="80" y="29"/>
                    <a:pt x="80" y="29"/>
                    <a:pt x="80" y="29"/>
                  </a:cubicBezTo>
                  <a:lnTo>
                    <a:pt x="94" y="34"/>
                  </a:lnTo>
                  <a:close/>
                  <a:moveTo>
                    <a:pt x="152" y="70"/>
                  </a:moveTo>
                  <a:cubicBezTo>
                    <a:pt x="144" y="68"/>
                    <a:pt x="141" y="58"/>
                    <a:pt x="143" y="48"/>
                  </a:cubicBezTo>
                  <a:cubicBezTo>
                    <a:pt x="157" y="52"/>
                    <a:pt x="157" y="52"/>
                    <a:pt x="157" y="52"/>
                  </a:cubicBezTo>
                  <a:lnTo>
                    <a:pt x="152" y="70"/>
                  </a:lnTo>
                  <a:close/>
                  <a:moveTo>
                    <a:pt x="110" y="215"/>
                  </a:moveTo>
                  <a:cubicBezTo>
                    <a:pt x="102" y="212"/>
                    <a:pt x="94" y="219"/>
                    <a:pt x="91" y="228"/>
                  </a:cubicBezTo>
                  <a:cubicBezTo>
                    <a:pt x="104" y="232"/>
                    <a:pt x="104" y="232"/>
                    <a:pt x="104" y="232"/>
                  </a:cubicBezTo>
                  <a:lnTo>
                    <a:pt x="11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2B40AD57-0D5E-94F2-74D4-C9A7BDE5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5" y="2909888"/>
              <a:ext cx="525463" cy="385763"/>
            </a:xfrm>
            <a:custGeom>
              <a:avLst/>
              <a:gdLst/>
              <a:ahLst/>
              <a:cxnLst>
                <a:cxn ang="0">
                  <a:pos x="6" y="69"/>
                </a:cxn>
                <a:cxn ang="0">
                  <a:pos x="113" y="102"/>
                </a:cxn>
                <a:cxn ang="0">
                  <a:pos x="122" y="96"/>
                </a:cxn>
                <a:cxn ang="0">
                  <a:pos x="139" y="44"/>
                </a:cxn>
                <a:cxn ang="0">
                  <a:pos x="134" y="34"/>
                </a:cxn>
                <a:cxn ang="0">
                  <a:pos x="27" y="1"/>
                </a:cxn>
                <a:cxn ang="0">
                  <a:pos x="17" y="6"/>
                </a:cxn>
                <a:cxn ang="0">
                  <a:pos x="1" y="59"/>
                </a:cxn>
                <a:cxn ang="0">
                  <a:pos x="6" y="69"/>
                </a:cxn>
              </a:cxnLst>
              <a:rect l="0" t="0" r="r" b="b"/>
              <a:pathLst>
                <a:path w="140" h="103">
                  <a:moveTo>
                    <a:pt x="6" y="69"/>
                  </a:moveTo>
                  <a:cubicBezTo>
                    <a:pt x="113" y="102"/>
                    <a:pt x="113" y="102"/>
                    <a:pt x="113" y="102"/>
                  </a:cubicBezTo>
                  <a:cubicBezTo>
                    <a:pt x="117" y="103"/>
                    <a:pt x="121" y="101"/>
                    <a:pt x="122" y="96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39"/>
                    <a:pt x="138" y="35"/>
                    <a:pt x="134" y="3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0"/>
                    <a:pt x="18" y="2"/>
                    <a:pt x="17" y="6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3"/>
                    <a:pt x="2" y="67"/>
                    <a:pt x="6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FABFD6D0-EB20-F988-E58C-E87DFBB5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44C0D992-033D-538A-9858-F16AD141B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4521B2F4-B637-50A8-F607-23692428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C1A3BB2D-D554-01A4-2C0D-52C1A46E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555FB2CC-D3D7-2C2F-803A-55E387F8DFBB}"/>
              </a:ext>
            </a:extLst>
          </p:cNvPr>
          <p:cNvSpPr/>
          <p:nvPr/>
        </p:nvSpPr>
        <p:spPr>
          <a:xfrm>
            <a:off x="5318113" y="3431419"/>
            <a:ext cx="957501" cy="965718"/>
          </a:xfrm>
          <a:prstGeom prst="ellipse">
            <a:avLst/>
          </a:prstGeom>
          <a:solidFill>
            <a:srgbClr val="F6C370"/>
          </a:solidFill>
          <a:ln>
            <a:noFill/>
          </a:ln>
          <a:effectLst>
            <a:outerShdw blurRad="1270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AEA7C421-0B02-E88D-9439-21F3A164B9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0136" y="3649399"/>
            <a:ext cx="493224" cy="49745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B9D1E5B3-2CEB-E453-43BF-CD8130A28E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1714" y="5410757"/>
            <a:ext cx="338897" cy="34180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FBE0829-9790-4C10-35F0-38BF01108F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7313" y="4964171"/>
            <a:ext cx="340898" cy="343824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701150E-5C52-4FBF-D557-236B4B74BF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1397" y="5637305"/>
            <a:ext cx="369298" cy="369298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8D4B1AE0-3B0E-EF84-536A-1E4B6CA90D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98869" y="4362585"/>
            <a:ext cx="350896" cy="350896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F4D00331-E19B-2428-D04B-1D550D12758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69095" y="4788625"/>
            <a:ext cx="306954" cy="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0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0AA2-3CF5-6136-C27A-DDB2B07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8182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Basket Calculation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Hospitality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Click &amp; Collect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Gift Cards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74175B-1223-57BF-2AFE-099391B53A6C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Pharmacy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Customer Orders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KDS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id="{3D6679E7-1A5A-6AB9-C46C-5BEC57228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727564" y="571219"/>
            <a:ext cx="3013978" cy="542082"/>
          </a:xfrm>
          <a:prstGeom prst="rect">
            <a:avLst/>
          </a:prstGeom>
        </p:spPr>
      </p:pic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31086" y="5336894"/>
            <a:ext cx="1164586" cy="6770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841" y="1337348"/>
            <a:ext cx="1575071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3" y="530547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52975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BDDA835-8CC2-FC38-1A18-C24523CF8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431086" y="5336894"/>
            <a:ext cx="1164586" cy="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5841" y="1337348"/>
            <a:ext cx="1575071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3" y="5420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5412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65093-101C-ADB8-77A4-EA89A7D28489}"/>
              </a:ext>
            </a:extLst>
          </p:cNvPr>
          <p:cNvGrpSpPr/>
          <p:nvPr/>
        </p:nvGrpSpPr>
        <p:grpSpPr>
          <a:xfrm>
            <a:off x="8524128" y="376817"/>
            <a:ext cx="3667872" cy="1176839"/>
            <a:chOff x="7122102" y="581539"/>
            <a:chExt cx="3990433" cy="1051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6093D-1567-D459-2F01-F647D0175696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8062E8-3C33-BDAF-F8AF-318C5FE59BA3}"/>
                </a:ext>
              </a:extLst>
            </p:cNvPr>
            <p:cNvCxnSpPr>
              <a:cxnSpLocks/>
              <a:stCxn id="20" idx="6"/>
              <a:endCxn id="19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A9D2B7-F549-25DC-62C2-8F7B8372028F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Traditional UI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CB07-EEC8-DE6A-8739-591BEC9A33A1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Progressive Web App (PWA)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A43EEB-5592-E370-515A-49D7492C0644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701269BD-BA18-11BD-9361-ABEC65DD5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431086" y="5336894"/>
            <a:ext cx="1164586" cy="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E89D0-4439-EA44-A3F1-FA1F6B206323}"/>
              </a:ext>
            </a:extLst>
          </p:cNvPr>
          <p:cNvSpPr/>
          <p:nvPr/>
        </p:nvSpPr>
        <p:spPr>
          <a:xfrm>
            <a:off x="6134990" y="5193013"/>
            <a:ext cx="4888360" cy="1234367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3ECAC-2BF6-9D70-739C-EB3252FE95AD}"/>
              </a:ext>
            </a:extLst>
          </p:cNvPr>
          <p:cNvSpPr/>
          <p:nvPr/>
        </p:nvSpPr>
        <p:spPr>
          <a:xfrm>
            <a:off x="8396764" y="5524580"/>
            <a:ext cx="1896956" cy="587538"/>
          </a:xfrm>
          <a:prstGeom prst="rect">
            <a:avLst/>
          </a:prstGeom>
          <a:solidFill>
            <a:srgbClr val="21668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967689-9BC7-FDA5-9092-2F2060136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7766" y="2485771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B3D9E5-F7C3-7D45-6621-15183A57D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5299" y="3463624"/>
            <a:ext cx="711868" cy="71186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843582F-57D7-E7F9-A08B-4ED13A5DC49C}"/>
              </a:ext>
            </a:extLst>
          </p:cNvPr>
          <p:cNvSpPr/>
          <p:nvPr/>
        </p:nvSpPr>
        <p:spPr>
          <a:xfrm>
            <a:off x="7923295" y="3669569"/>
            <a:ext cx="1448792" cy="832536"/>
          </a:xfrm>
          <a:prstGeom prst="wedgeRectCallout">
            <a:avLst>
              <a:gd name="adj1" fmla="val 95619"/>
              <a:gd name="adj2" fmla="val -706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96E0-3B08-2402-9919-536055BD9D12}"/>
              </a:ext>
            </a:extLst>
          </p:cNvPr>
          <p:cNvSpPr txBox="1"/>
          <p:nvPr/>
        </p:nvSpPr>
        <p:spPr>
          <a:xfrm>
            <a:off x="6621980" y="789615"/>
            <a:ext cx="27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(PSP)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C8F99-3288-BA81-3C64-4E6F6CD54A7A}"/>
              </a:ext>
            </a:extLst>
          </p:cNvPr>
          <p:cNvCxnSpPr>
            <a:cxnSpLocks/>
          </p:cNvCxnSpPr>
          <p:nvPr/>
        </p:nvCxnSpPr>
        <p:spPr>
          <a:xfrm>
            <a:off x="10581233" y="4254215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6DA65-446A-D7FD-31DE-6DC7A4C9E59C}"/>
              </a:ext>
            </a:extLst>
          </p:cNvPr>
          <p:cNvCxnSpPr>
            <a:cxnSpLocks/>
          </p:cNvCxnSpPr>
          <p:nvPr/>
        </p:nvCxnSpPr>
        <p:spPr>
          <a:xfrm>
            <a:off x="7826997" y="2131063"/>
            <a:ext cx="647768" cy="877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124379-A161-6DDE-80DD-09EB374B741C}"/>
              </a:ext>
            </a:extLst>
          </p:cNvPr>
          <p:cNvSpPr txBox="1"/>
          <p:nvPr/>
        </p:nvSpPr>
        <p:spPr>
          <a:xfrm>
            <a:off x="10030979" y="1926234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3C3D-B208-7290-97B4-9EE6DF9A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89" y="3543378"/>
            <a:ext cx="2172879" cy="6016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A0BFE-8A18-FCE1-0ACD-DE14FB94CEE3}"/>
              </a:ext>
            </a:extLst>
          </p:cNvPr>
          <p:cNvSpPr/>
          <p:nvPr/>
        </p:nvSpPr>
        <p:spPr>
          <a:xfrm>
            <a:off x="1898580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580D50-F6D6-3984-D941-4C872BB1F898}"/>
              </a:ext>
            </a:extLst>
          </p:cNvPr>
          <p:cNvSpPr/>
          <p:nvPr/>
        </p:nvSpPr>
        <p:spPr>
          <a:xfrm>
            <a:off x="1131539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98822-D768-7C45-EC5A-9C4674E1FCC1}"/>
              </a:ext>
            </a:extLst>
          </p:cNvPr>
          <p:cNvSpPr/>
          <p:nvPr/>
        </p:nvSpPr>
        <p:spPr>
          <a:xfrm>
            <a:off x="1131539" y="2492377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19F5A0-67AC-4888-DDEB-E52641F31BB0}"/>
              </a:ext>
            </a:extLst>
          </p:cNvPr>
          <p:cNvSpPr/>
          <p:nvPr/>
        </p:nvSpPr>
        <p:spPr>
          <a:xfrm>
            <a:off x="1898580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5CE73-2E07-9A5C-DAF8-C370206C2AC9}"/>
              </a:ext>
            </a:extLst>
          </p:cNvPr>
          <p:cNvSpPr/>
          <p:nvPr/>
        </p:nvSpPr>
        <p:spPr>
          <a:xfrm>
            <a:off x="1131539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E5F98A-5615-B2DA-1C94-B18A05169D43}"/>
              </a:ext>
            </a:extLst>
          </p:cNvPr>
          <p:cNvSpPr/>
          <p:nvPr/>
        </p:nvSpPr>
        <p:spPr>
          <a:xfrm>
            <a:off x="1898580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56BB5B-3865-C246-246B-63C922C16C89}"/>
              </a:ext>
            </a:extLst>
          </p:cNvPr>
          <p:cNvSpPr/>
          <p:nvPr/>
        </p:nvSpPr>
        <p:spPr>
          <a:xfrm>
            <a:off x="1131539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6D41E-A31F-E68D-623B-F2A88C7B8B60}"/>
              </a:ext>
            </a:extLst>
          </p:cNvPr>
          <p:cNvSpPr txBox="1"/>
          <p:nvPr/>
        </p:nvSpPr>
        <p:spPr>
          <a:xfrm>
            <a:off x="774430" y="442290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9AB4B6-9C92-9825-3987-36DC084FC2CE}"/>
              </a:ext>
            </a:extLst>
          </p:cNvPr>
          <p:cNvCxnSpPr>
            <a:cxnSpLocks/>
          </p:cNvCxnSpPr>
          <p:nvPr/>
        </p:nvCxnSpPr>
        <p:spPr>
          <a:xfrm flipV="1">
            <a:off x="3136063" y="1859197"/>
            <a:ext cx="3785397" cy="732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61CFF45-38E9-9B8D-8C55-A0D4B6B56C31}"/>
              </a:ext>
            </a:extLst>
          </p:cNvPr>
          <p:cNvCxnSpPr>
            <a:cxnSpLocks/>
            <a:endCxn id="2" idx="1"/>
          </p:cNvCxnSpPr>
          <p:nvPr/>
        </p:nvCxnSpPr>
        <p:spPr>
          <a:xfrm rot="16200000" flipH="1">
            <a:off x="3750286" y="3425493"/>
            <a:ext cx="658192" cy="41112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115D4-6E0F-53D0-AF4B-99E937329758}"/>
              </a:ext>
            </a:extLst>
          </p:cNvPr>
          <p:cNvGrpSpPr/>
          <p:nvPr/>
        </p:nvGrpSpPr>
        <p:grpSpPr>
          <a:xfrm>
            <a:off x="7059269" y="1202242"/>
            <a:ext cx="1447900" cy="831546"/>
            <a:chOff x="4648100" y="373842"/>
            <a:chExt cx="1447900" cy="831546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1B3DF4F5-1DE8-1507-2011-ED6FEE49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100" y="373842"/>
              <a:ext cx="1447900" cy="831546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95B784-5B20-8B4C-7CCD-A63926C7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5141" y="768100"/>
              <a:ext cx="861487" cy="258188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FA29BFE-DA43-8914-7733-BF865EB1C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295" y="3071727"/>
            <a:ext cx="1447900" cy="47165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3F6479A-ACC5-8F01-DD06-A61961F95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580" y="2440463"/>
            <a:ext cx="1111691" cy="3621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4167B-5582-E0F3-B4CE-B996A5B10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075538" y="3924919"/>
            <a:ext cx="1143414" cy="285852"/>
          </a:xfrm>
          <a:prstGeom prst="rect">
            <a:avLst/>
          </a:prstGeom>
        </p:spPr>
      </p:pic>
      <p:pic>
        <p:nvPicPr>
          <p:cNvPr id="28" name="Picture 2" descr="Home - B2COMMERCE">
            <a:extLst>
              <a:ext uri="{FF2B5EF4-FFF2-40B4-BE49-F238E27FC236}">
                <a16:creationId xmlns:a16="http://schemas.microsoft.com/office/drawing/2014/main" id="{3267A6BE-04E1-EDE1-A70E-9CB7B2C4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" y="4369676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D60044C6-94D3-121C-6D62-9A52003B5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674432" y="5435034"/>
            <a:ext cx="1164586" cy="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557-7C68-E338-54BF-C31123F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eCommerce for Hospitality – Online food ordering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0" y="1301652"/>
            <a:ext cx="5340473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6" y="1301652"/>
            <a:ext cx="3541666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90" y="358550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5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8A6C51A-33A7-2A61-C880-3768EEB08F0B}"/>
              </a:ext>
            </a:extLst>
          </p:cNvPr>
          <p:cNvGrpSpPr/>
          <p:nvPr/>
        </p:nvGrpSpPr>
        <p:grpSpPr>
          <a:xfrm>
            <a:off x="900554" y="3087778"/>
            <a:ext cx="4123557" cy="1021583"/>
            <a:chOff x="900554" y="3087778"/>
            <a:chExt cx="4123557" cy="102158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F835E1-0904-1307-35BF-D6519ECD64A8}"/>
                </a:ext>
              </a:extLst>
            </p:cNvPr>
            <p:cNvSpPr/>
            <p:nvPr/>
          </p:nvSpPr>
          <p:spPr>
            <a:xfrm>
              <a:off x="900554" y="3087778"/>
              <a:ext cx="4123557" cy="1021583"/>
            </a:xfrm>
            <a:prstGeom prst="rect">
              <a:avLst/>
            </a:prstGeom>
            <a:solidFill>
              <a:srgbClr val="2B7D8B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AD7E912-176F-C699-E5B7-3E71C782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2379185" y="3255019"/>
              <a:ext cx="1166300" cy="678080"/>
            </a:xfrm>
            <a:prstGeom prst="rect">
              <a:avLst/>
            </a:prstGeom>
          </p:spPr>
        </p:pic>
      </p:grpSp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SHAPE"/>
  <p:tag name="SHAPEKEY" val="RESET"/>
  <p:tag name="REFSHAPEUNIQUENAMELIST" val=""/>
  <p:tag name="PBLAYOUTS" val="A,B,C,D,E,F,G"/>
  <p:tag name="IGNOREFONTNONCOMPLIANCE" val="0"/>
  <p:tag name="IGNORECOLORLINESNONCOMPLIANCE" val="0"/>
  <p:tag name="IGNOREPOSITIONNONCOMPLIANCE" val="0"/>
  <p:tag name="POSITIONTOP" val="150"/>
  <p:tag name="POSITIONLEFT" val="54"/>
  <p:tag name="IGNORESIZENONCOMPLIANCE" val="0"/>
  <p:tag name="SIZEWIDTH" val="336.24"/>
  <p:tag name="SIZEHEIGHT" val="378"/>
  <p:tag name="SHAPEUNIQUENAME" val="chartXl!190"/>
</p:tagLst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10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1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12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3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14.xml><?xml version="1.0" encoding="utf-8"?>
<a:theme xmlns:a="http://schemas.openxmlformats.org/drawingml/2006/main" name="4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82841550-487B-924F-AD46-26E65407DF86}"/>
    </a:ext>
  </a:extLst>
</a:theme>
</file>

<file path=ppt/theme/theme15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7BA0683D-7EE8-4F02-AA4D-8345A891F44B}"/>
    </a:ext>
  </a:extLst>
</a:theme>
</file>

<file path=ppt/theme/theme6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8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9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A9CCED40-A1F1-4E9B-BF03-5826DF8643A5}"/>
    </a:ext>
  </a:extLst>
</a:theme>
</file>

<file path=ppt/theme/themeOverride1.xml><?xml version="1.0" encoding="utf-8"?>
<a:themeOverride xmlns:a="http://schemas.openxmlformats.org/drawingml/2006/main">
  <a:clrScheme name="Custom 40">
    <a:dk1>
      <a:srgbClr val="333D47"/>
    </a:dk1>
    <a:lt1>
      <a:sysClr val="window" lastClr="FFFFFF"/>
    </a:lt1>
    <a:dk2>
      <a:srgbClr val="003E82"/>
    </a:dk2>
    <a:lt2>
      <a:srgbClr val="CCF6EF"/>
    </a:lt2>
    <a:accent1>
      <a:srgbClr val="8D8D8D"/>
    </a:accent1>
    <a:accent2>
      <a:srgbClr val="4993D5"/>
    </a:accent2>
    <a:accent3>
      <a:srgbClr val="003366"/>
    </a:accent3>
    <a:accent4>
      <a:srgbClr val="70AD47"/>
    </a:accent4>
    <a:accent5>
      <a:srgbClr val="FBDB81"/>
    </a:accent5>
    <a:accent6>
      <a:srgbClr val="D4E1E8"/>
    </a:accent6>
    <a:hlink>
      <a:srgbClr val="09A685"/>
    </a:hlink>
    <a:folHlink>
      <a:srgbClr val="9DA9A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a1a525c2-d4eb-46fe-9b09-8f8634d7947d"/>
    <ds:schemaRef ds:uri="0ec22545-32f7-47c8-afbd-c0084660662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12</TotalTime>
  <Words>585</Words>
  <Application>Microsoft Office PowerPoint</Application>
  <PresentationFormat>Widescreen</PresentationFormat>
  <Paragraphs>188</Paragraphs>
  <Slides>21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1_Purple slides</vt:lpstr>
      <vt:lpstr>White slides</vt:lpstr>
      <vt:lpstr>Purple product slides</vt:lpstr>
      <vt:lpstr>White product slides</vt:lpstr>
      <vt:lpstr>2_Purple slides</vt:lpstr>
      <vt:lpstr>3_Purple slides</vt:lpstr>
      <vt:lpstr>1_Custom Design</vt:lpstr>
      <vt:lpstr>1_White slides</vt:lpstr>
      <vt:lpstr>1_White product slides</vt:lpstr>
      <vt:lpstr>2_White product slides</vt:lpstr>
      <vt:lpstr>2_White slides</vt:lpstr>
      <vt:lpstr>3_White product slides</vt:lpstr>
      <vt:lpstr>3_White slides</vt:lpstr>
      <vt:lpstr>4_White product slides</vt:lpstr>
      <vt:lpstr>conneXion EMEA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eCommerce for Hospitality – Online food ordering</vt:lpstr>
      <vt:lpstr>PowerPoint Presentation</vt:lpstr>
      <vt:lpstr>Features</vt:lpstr>
      <vt:lpstr>PowerPoint Presentation</vt:lpstr>
      <vt:lpstr>LS Central - Configuration</vt:lpstr>
      <vt:lpstr>Shopify Storefront</vt:lpstr>
      <vt:lpstr>Items</vt:lpstr>
      <vt:lpstr>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Hordur Olafsson</cp:lastModifiedBy>
  <cp:revision>14</cp:revision>
  <dcterms:created xsi:type="dcterms:W3CDTF">2023-01-30T21:33:16Z</dcterms:created>
  <dcterms:modified xsi:type="dcterms:W3CDTF">2023-05-10T21:23:32Z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