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4" r:id="rId5"/>
    <p:sldMasterId id="2147483681" r:id="rId6"/>
    <p:sldMasterId id="2147483668" r:id="rId7"/>
    <p:sldMasterId id="2147483692" r:id="rId8"/>
    <p:sldMasterId id="2147483775" r:id="rId9"/>
  </p:sldMasterIdLst>
  <p:notesMasterIdLst>
    <p:notesMasterId r:id="rId35"/>
  </p:notesMasterIdLst>
  <p:sldIdLst>
    <p:sldId id="280" r:id="rId10"/>
    <p:sldId id="283" r:id="rId11"/>
    <p:sldId id="299" r:id="rId12"/>
    <p:sldId id="285" r:id="rId13"/>
    <p:sldId id="284" r:id="rId14"/>
    <p:sldId id="291" r:id="rId15"/>
    <p:sldId id="292" r:id="rId16"/>
    <p:sldId id="294" r:id="rId17"/>
    <p:sldId id="293" r:id="rId18"/>
    <p:sldId id="287" r:id="rId19"/>
    <p:sldId id="295" r:id="rId20"/>
    <p:sldId id="300" r:id="rId21"/>
    <p:sldId id="296" r:id="rId22"/>
    <p:sldId id="302" r:id="rId23"/>
    <p:sldId id="297" r:id="rId24"/>
    <p:sldId id="301" r:id="rId25"/>
    <p:sldId id="298" r:id="rId26"/>
    <p:sldId id="303" r:id="rId27"/>
    <p:sldId id="288" r:id="rId28"/>
    <p:sldId id="304" r:id="rId29"/>
    <p:sldId id="289" r:id="rId30"/>
    <p:sldId id="305" r:id="rId31"/>
    <p:sldId id="290" r:id="rId32"/>
    <p:sldId id="257" r:id="rId33"/>
    <p:sldId id="256" r:id="rId34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neXion APAC" id="{14A6AC8A-1EFD-D846-9112-80B3CB1086BC}">
          <p14:sldIdLst>
            <p14:sldId id="280"/>
            <p14:sldId id="283"/>
            <p14:sldId id="299"/>
            <p14:sldId id="285"/>
            <p14:sldId id="284"/>
            <p14:sldId id="291"/>
            <p14:sldId id="292"/>
            <p14:sldId id="294"/>
            <p14:sldId id="293"/>
            <p14:sldId id="287"/>
            <p14:sldId id="295"/>
            <p14:sldId id="300"/>
            <p14:sldId id="296"/>
            <p14:sldId id="302"/>
            <p14:sldId id="297"/>
            <p14:sldId id="301"/>
            <p14:sldId id="298"/>
            <p14:sldId id="303"/>
            <p14:sldId id="288"/>
            <p14:sldId id="304"/>
            <p14:sldId id="289"/>
            <p14:sldId id="305"/>
            <p14:sldId id="290"/>
            <p14:sldId id="257"/>
          </p14:sldIdLst>
        </p14:section>
        <p14:section name="Default" id="{1717138E-E308-C940-A345-391241ED4264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B4A9"/>
    <a:srgbClr val="361D5C"/>
    <a:srgbClr val="323133"/>
    <a:srgbClr val="943267"/>
    <a:srgbClr val="F6C36F"/>
    <a:srgbClr val="138890"/>
    <a:srgbClr val="F6C370"/>
    <a:srgbClr val="1D2526"/>
    <a:srgbClr val="200C3B"/>
    <a:srgbClr val="F05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59D462-ADB6-4C07-83C0-0510A467B96C}" v="5" dt="2023-02-27T22:42:09.4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1"/>
    <p:restoredTop sz="96327"/>
  </p:normalViewPr>
  <p:slideViewPr>
    <p:cSldViewPr snapToGrid="0" snapToObjects="1">
      <p:cViewPr varScale="1">
        <p:scale>
          <a:sx n="79" d="100"/>
          <a:sy n="79" d="100"/>
        </p:scale>
        <p:origin x="10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ableStyles" Target="tableStyle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s Johann Jonsson" userId="b5c5b07b-0736-4128-9608-921222621f08" providerId="ADAL" clId="{237C45C8-27F5-3447-AF16-CB921E1E0AC0}"/>
    <pc:docChg chg="modSld">
      <pc:chgData name="Elias Johann Jonsson" userId="b5c5b07b-0736-4128-9608-921222621f08" providerId="ADAL" clId="{237C45C8-27F5-3447-AF16-CB921E1E0AC0}" dt="2023-02-26T13:05:29.709" v="3" actId="1076"/>
      <pc:docMkLst>
        <pc:docMk/>
      </pc:docMkLst>
      <pc:sldChg chg="modSp mod">
        <pc:chgData name="Elias Johann Jonsson" userId="b5c5b07b-0736-4128-9608-921222621f08" providerId="ADAL" clId="{237C45C8-27F5-3447-AF16-CB921E1E0AC0}" dt="2023-02-26T13:05:29.709" v="3" actId="1076"/>
        <pc:sldMkLst>
          <pc:docMk/>
          <pc:sldMk cId="611284050" sldId="300"/>
        </pc:sldMkLst>
        <pc:picChg chg="mod">
          <ac:chgData name="Elias Johann Jonsson" userId="b5c5b07b-0736-4128-9608-921222621f08" providerId="ADAL" clId="{237C45C8-27F5-3447-AF16-CB921E1E0AC0}" dt="2023-02-26T13:05:29.709" v="3" actId="1076"/>
          <ac:picMkLst>
            <pc:docMk/>
            <pc:sldMk cId="611284050" sldId="300"/>
            <ac:picMk id="5" creationId="{0FA4ABD8-8255-CDAC-C911-D737ACD66BAE}"/>
          </ac:picMkLst>
        </pc:picChg>
      </pc:sldChg>
    </pc:docChg>
  </pc:docChgLst>
  <pc:docChgLst>
    <pc:chgData name="Wojciech Januszauskas" userId="283006d7-7365-4ce6-9b04-25a42527db96" providerId="ADAL" clId="{F659D462-ADB6-4C07-83C0-0510A467B96C}"/>
    <pc:docChg chg="custSel addSld delSld modSld sldOrd modSection">
      <pc:chgData name="Wojciech Januszauskas" userId="283006d7-7365-4ce6-9b04-25a42527db96" providerId="ADAL" clId="{F659D462-ADB6-4C07-83C0-0510A467B96C}" dt="2023-02-27T22:42:33.094" v="45" actId="2696"/>
      <pc:docMkLst>
        <pc:docMk/>
      </pc:docMkLst>
      <pc:sldChg chg="addSp delSp modSp mod modClrScheme chgLayout">
        <pc:chgData name="Wojciech Januszauskas" userId="283006d7-7365-4ce6-9b04-25a42527db96" providerId="ADAL" clId="{F659D462-ADB6-4C07-83C0-0510A467B96C}" dt="2023-02-27T22:29:09.580" v="3" actId="27614"/>
        <pc:sldMkLst>
          <pc:docMk/>
          <pc:sldMk cId="2987866607" sldId="299"/>
        </pc:sldMkLst>
        <pc:spChg chg="mod ord">
          <ac:chgData name="Wojciech Januszauskas" userId="283006d7-7365-4ce6-9b04-25a42527db96" providerId="ADAL" clId="{F659D462-ADB6-4C07-83C0-0510A467B96C}" dt="2023-02-27T22:28:20.471" v="1" actId="27636"/>
          <ac:spMkLst>
            <pc:docMk/>
            <pc:sldMk cId="2987866607" sldId="299"/>
            <ac:spMk id="2" creationId="{833D1C31-5779-CDAF-8A4A-F7285B8D7763}"/>
          </ac:spMkLst>
        </pc:spChg>
        <pc:spChg chg="mod ord">
          <ac:chgData name="Wojciech Januszauskas" userId="283006d7-7365-4ce6-9b04-25a42527db96" providerId="ADAL" clId="{F659D462-ADB6-4C07-83C0-0510A467B96C}" dt="2023-02-27T22:28:20.451" v="0" actId="700"/>
          <ac:spMkLst>
            <pc:docMk/>
            <pc:sldMk cId="2987866607" sldId="299"/>
            <ac:spMk id="3" creationId="{9F3501A7-4D71-19F1-A707-D1AFABB5C29E}"/>
          </ac:spMkLst>
        </pc:spChg>
        <pc:spChg chg="add del mod ord">
          <ac:chgData name="Wojciech Januszauskas" userId="283006d7-7365-4ce6-9b04-25a42527db96" providerId="ADAL" clId="{F659D462-ADB6-4C07-83C0-0510A467B96C}" dt="2023-02-27T22:29:03.789" v="2"/>
          <ac:spMkLst>
            <pc:docMk/>
            <pc:sldMk cId="2987866607" sldId="299"/>
            <ac:spMk id="4" creationId="{789B5C22-E37E-C804-1FBE-78C77A6BCD68}"/>
          </ac:spMkLst>
        </pc:spChg>
        <pc:picChg chg="add mod">
          <ac:chgData name="Wojciech Januszauskas" userId="283006d7-7365-4ce6-9b04-25a42527db96" providerId="ADAL" clId="{F659D462-ADB6-4C07-83C0-0510A467B96C}" dt="2023-02-27T22:29:09.580" v="3" actId="27614"/>
          <ac:picMkLst>
            <pc:docMk/>
            <pc:sldMk cId="2987866607" sldId="299"/>
            <ac:picMk id="6" creationId="{4AC4FBD5-01E4-923A-046C-DB95AB2FB60E}"/>
          </ac:picMkLst>
        </pc:picChg>
      </pc:sldChg>
      <pc:sldChg chg="addSp delSp modSp mod">
        <pc:chgData name="Wojciech Januszauskas" userId="283006d7-7365-4ce6-9b04-25a42527db96" providerId="ADAL" clId="{F659D462-ADB6-4C07-83C0-0510A467B96C}" dt="2023-02-27T22:37:10.131" v="12" actId="1076"/>
        <pc:sldMkLst>
          <pc:docMk/>
          <pc:sldMk cId="3016295522" sldId="303"/>
        </pc:sldMkLst>
        <pc:spChg chg="add del mod">
          <ac:chgData name="Wojciech Januszauskas" userId="283006d7-7365-4ce6-9b04-25a42527db96" providerId="ADAL" clId="{F659D462-ADB6-4C07-83C0-0510A467B96C}" dt="2023-02-27T22:36:52.370" v="5" actId="478"/>
          <ac:spMkLst>
            <pc:docMk/>
            <pc:sldMk cId="3016295522" sldId="303"/>
            <ac:spMk id="5" creationId="{DAC6A6DD-B404-F295-9AF0-A1CC8D5AB52A}"/>
          </ac:spMkLst>
        </pc:spChg>
        <pc:picChg chg="add mod">
          <ac:chgData name="Wojciech Januszauskas" userId="283006d7-7365-4ce6-9b04-25a42527db96" providerId="ADAL" clId="{F659D462-ADB6-4C07-83C0-0510A467B96C}" dt="2023-02-27T22:37:10.131" v="12" actId="1076"/>
          <ac:picMkLst>
            <pc:docMk/>
            <pc:sldMk cId="3016295522" sldId="303"/>
            <ac:picMk id="7" creationId="{A2A32AF7-7C3E-1542-2091-6CB35DEF6489}"/>
          </ac:picMkLst>
        </pc:picChg>
        <pc:picChg chg="del">
          <ac:chgData name="Wojciech Januszauskas" userId="283006d7-7365-4ce6-9b04-25a42527db96" providerId="ADAL" clId="{F659D462-ADB6-4C07-83C0-0510A467B96C}" dt="2023-02-27T22:36:50.202" v="4" actId="478"/>
          <ac:picMkLst>
            <pc:docMk/>
            <pc:sldMk cId="3016295522" sldId="303"/>
            <ac:picMk id="13" creationId="{14CEFA5C-D3FF-CFFD-F6C6-3FDA65442CE2}"/>
          </ac:picMkLst>
        </pc:picChg>
      </pc:sldChg>
      <pc:sldChg chg="addSp delSp modSp mod ord modShow">
        <pc:chgData name="Wojciech Januszauskas" userId="283006d7-7365-4ce6-9b04-25a42527db96" providerId="ADAL" clId="{F659D462-ADB6-4C07-83C0-0510A467B96C}" dt="2023-02-27T22:42:25.328" v="42" actId="729"/>
        <pc:sldMkLst>
          <pc:docMk/>
          <pc:sldMk cId="4114469270" sldId="304"/>
        </pc:sldMkLst>
        <pc:picChg chg="add del mod">
          <ac:chgData name="Wojciech Januszauskas" userId="283006d7-7365-4ce6-9b04-25a42527db96" providerId="ADAL" clId="{F659D462-ADB6-4C07-83C0-0510A467B96C}" dt="2023-02-27T22:42:16.356" v="41" actId="478"/>
          <ac:picMkLst>
            <pc:docMk/>
            <pc:sldMk cId="4114469270" sldId="304"/>
            <ac:picMk id="2" creationId="{2E86A033-3637-BE23-89E5-B4597344ED4D}"/>
          </ac:picMkLst>
        </pc:picChg>
      </pc:sldChg>
      <pc:sldChg chg="addSp delSp modSp mod modClrScheme chgLayout">
        <pc:chgData name="Wojciech Januszauskas" userId="283006d7-7365-4ce6-9b04-25a42527db96" providerId="ADAL" clId="{F659D462-ADB6-4C07-83C0-0510A467B96C}" dt="2023-02-27T22:39:19.306" v="23" actId="1076"/>
        <pc:sldMkLst>
          <pc:docMk/>
          <pc:sldMk cId="3715243757" sldId="305"/>
        </pc:sldMkLst>
        <pc:spChg chg="mod ord">
          <ac:chgData name="Wojciech Januszauskas" userId="283006d7-7365-4ce6-9b04-25a42527db96" providerId="ADAL" clId="{F659D462-ADB6-4C07-83C0-0510A467B96C}" dt="2023-02-27T22:38:57.071" v="15" actId="700"/>
          <ac:spMkLst>
            <pc:docMk/>
            <pc:sldMk cId="3715243757" sldId="305"/>
            <ac:spMk id="3" creationId="{63E438DC-C369-A02D-E731-26CB3C4B392C}"/>
          </ac:spMkLst>
        </pc:spChg>
        <pc:spChg chg="mod ord">
          <ac:chgData name="Wojciech Januszauskas" userId="283006d7-7365-4ce6-9b04-25a42527db96" providerId="ADAL" clId="{F659D462-ADB6-4C07-83C0-0510A467B96C}" dt="2023-02-27T22:38:57.071" v="15" actId="700"/>
          <ac:spMkLst>
            <pc:docMk/>
            <pc:sldMk cId="3715243757" sldId="305"/>
            <ac:spMk id="4" creationId="{12130D84-29CF-6650-4765-B83EF56B9826}"/>
          </ac:spMkLst>
        </pc:spChg>
        <pc:spChg chg="add del mod">
          <ac:chgData name="Wojciech Januszauskas" userId="283006d7-7365-4ce6-9b04-25a42527db96" providerId="ADAL" clId="{F659D462-ADB6-4C07-83C0-0510A467B96C}" dt="2023-02-27T22:38:49.859" v="14" actId="478"/>
          <ac:spMkLst>
            <pc:docMk/>
            <pc:sldMk cId="3715243757" sldId="305"/>
            <ac:spMk id="6" creationId="{70F91C1A-7917-247F-ABB7-85046EF07C1B}"/>
          </ac:spMkLst>
        </pc:spChg>
        <pc:spChg chg="add del mod ord">
          <ac:chgData name="Wojciech Januszauskas" userId="283006d7-7365-4ce6-9b04-25a42527db96" providerId="ADAL" clId="{F659D462-ADB6-4C07-83C0-0510A467B96C}" dt="2023-02-27T22:38:58.293" v="16" actId="478"/>
          <ac:spMkLst>
            <pc:docMk/>
            <pc:sldMk cId="3715243757" sldId="305"/>
            <ac:spMk id="7" creationId="{2CC7EDA6-86F4-079C-8DB7-6C6EF89AF22D}"/>
          </ac:spMkLst>
        </pc:spChg>
        <pc:picChg chg="del">
          <ac:chgData name="Wojciech Januszauskas" userId="283006d7-7365-4ce6-9b04-25a42527db96" providerId="ADAL" clId="{F659D462-ADB6-4C07-83C0-0510A467B96C}" dt="2023-02-27T22:38:48.362" v="13" actId="478"/>
          <ac:picMkLst>
            <pc:docMk/>
            <pc:sldMk cId="3715243757" sldId="305"/>
            <ac:picMk id="5" creationId="{EB4DDE55-133F-CF90-A2D3-98FB0A22CC19}"/>
          </ac:picMkLst>
        </pc:picChg>
        <pc:picChg chg="add mod">
          <ac:chgData name="Wojciech Januszauskas" userId="283006d7-7365-4ce6-9b04-25a42527db96" providerId="ADAL" clId="{F659D462-ADB6-4C07-83C0-0510A467B96C}" dt="2023-02-27T22:39:19.306" v="23" actId="1076"/>
          <ac:picMkLst>
            <pc:docMk/>
            <pc:sldMk cId="3715243757" sldId="305"/>
            <ac:picMk id="9" creationId="{25DCC89B-9147-8AEE-D892-6B1341E55397}"/>
          </ac:picMkLst>
        </pc:picChg>
      </pc:sldChg>
      <pc:sldChg chg="addSp delSp modSp add del mod ord modClrScheme chgLayout">
        <pc:chgData name="Wojciech Januszauskas" userId="283006d7-7365-4ce6-9b04-25a42527db96" providerId="ADAL" clId="{F659D462-ADB6-4C07-83C0-0510A467B96C}" dt="2023-02-27T22:42:33.094" v="45" actId="2696"/>
        <pc:sldMkLst>
          <pc:docMk/>
          <pc:sldMk cId="3543825315" sldId="306"/>
        </pc:sldMkLst>
        <pc:spChg chg="mod ord">
          <ac:chgData name="Wojciech Januszauskas" userId="283006d7-7365-4ce6-9b04-25a42527db96" providerId="ADAL" clId="{F659D462-ADB6-4C07-83C0-0510A467B96C}" dt="2023-02-27T22:41:16.732" v="26" actId="700"/>
          <ac:spMkLst>
            <pc:docMk/>
            <pc:sldMk cId="3543825315" sldId="306"/>
            <ac:spMk id="3" creationId="{63E438DC-C369-A02D-E731-26CB3C4B392C}"/>
          </ac:spMkLst>
        </pc:spChg>
        <pc:spChg chg="mod ord">
          <ac:chgData name="Wojciech Januszauskas" userId="283006d7-7365-4ce6-9b04-25a42527db96" providerId="ADAL" clId="{F659D462-ADB6-4C07-83C0-0510A467B96C}" dt="2023-02-27T22:41:16.732" v="26" actId="700"/>
          <ac:spMkLst>
            <pc:docMk/>
            <pc:sldMk cId="3543825315" sldId="306"/>
            <ac:spMk id="4" creationId="{12130D84-29CF-6650-4765-B83EF56B9826}"/>
          </ac:spMkLst>
        </pc:spChg>
        <pc:spChg chg="add del mod ord">
          <ac:chgData name="Wojciech Januszauskas" userId="283006d7-7365-4ce6-9b04-25a42527db96" providerId="ADAL" clId="{F659D462-ADB6-4C07-83C0-0510A467B96C}" dt="2023-02-27T22:41:16.732" v="26" actId="700"/>
          <ac:spMkLst>
            <pc:docMk/>
            <pc:sldMk cId="3543825315" sldId="306"/>
            <ac:spMk id="6" creationId="{F336CD28-CF08-08C2-A116-959A9E6FAC71}"/>
          </ac:spMkLst>
        </pc:spChg>
        <pc:spChg chg="add del mod ord">
          <ac:chgData name="Wojciech Januszauskas" userId="283006d7-7365-4ce6-9b04-25a42527db96" providerId="ADAL" clId="{F659D462-ADB6-4C07-83C0-0510A467B96C}" dt="2023-02-27T22:41:18.742" v="27" actId="478"/>
          <ac:spMkLst>
            <pc:docMk/>
            <pc:sldMk cId="3543825315" sldId="306"/>
            <ac:spMk id="7" creationId="{F8A90DBA-4944-43F4-ED97-C413E7F5A3EB}"/>
          </ac:spMkLst>
        </pc:spChg>
        <pc:picChg chg="del">
          <ac:chgData name="Wojciech Januszauskas" userId="283006d7-7365-4ce6-9b04-25a42527db96" providerId="ADAL" clId="{F659D462-ADB6-4C07-83C0-0510A467B96C}" dt="2023-02-27T22:41:12.100" v="25" actId="478"/>
          <ac:picMkLst>
            <pc:docMk/>
            <pc:sldMk cId="3543825315" sldId="306"/>
            <ac:picMk id="5" creationId="{EB4DDE55-133F-CF90-A2D3-98FB0A22CC19}"/>
          </ac:picMkLst>
        </pc:picChg>
        <pc:picChg chg="add mod">
          <ac:chgData name="Wojciech Januszauskas" userId="283006d7-7365-4ce6-9b04-25a42527db96" providerId="ADAL" clId="{F659D462-ADB6-4C07-83C0-0510A467B96C}" dt="2023-02-27T22:41:50.851" v="36" actId="1076"/>
          <ac:picMkLst>
            <pc:docMk/>
            <pc:sldMk cId="3543825315" sldId="306"/>
            <ac:picMk id="9" creationId="{F758C750-D01E-D79A-ADD6-61F3AF26711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EF81-9CD9-4C25-BEF9-B3F7CFCAB698}" type="datetimeFigureOut"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62223-0355-4B4E-A9EF-626E51EA1C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6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9DAFF-2B80-F7AA-21A3-B0D0DC684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11957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9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15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3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67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66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6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2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0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C122C-B9E5-986E-7105-099F2B7C7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706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75B31-9E75-A83C-6EB4-25CAF84133B4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DA49E-7933-7288-7BBB-2AC6F2F12F5A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EBC29-2849-BF38-716F-1A4D6C6CDD06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rgbClr val="361D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1AFDE-0C57-4504-B917-A67928CA7185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620597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70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7A0E42-AF9F-46DB-C085-0665D329C2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S" dirty="0"/>
              <a:t>Insert fullscreen picture (needs to be good quality)</a:t>
            </a:r>
          </a:p>
        </p:txBody>
      </p:sp>
    </p:spTree>
    <p:extLst>
      <p:ext uri="{BB962C8B-B14F-4D97-AF65-F5344CB8AC3E}">
        <p14:creationId xmlns:p14="http://schemas.microsoft.com/office/powerpoint/2010/main" val="3883313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0296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39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DB14FA-7509-EA1F-EAA4-4A7E0BB8B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8704DF-215B-729F-F582-4A518B6A9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0"/>
            <a:ext cx="1218072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421B74-AD8B-C825-4749-F6C1A8A929AB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FBE8F-B45D-135E-E25E-0A44BECB3A07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9E18AA-26AA-CE8A-2A5F-DB1E31AB64C0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EF9E8-DE02-6691-4582-C5F1F3FE5726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150170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0F9FC8-67C0-D925-2EEF-6A02C4C48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21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2CA7279-ED52-D80D-06B3-EF649AF75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60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712BABA-51B5-E434-495A-10BB67609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73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022C95-D592-2E16-274F-A15E32DB1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7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5DCC40-FD4A-B55F-0C25-288CF4E6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3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B739D32-33B0-0BC0-D266-B998ECD16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24352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3FC60F7-914B-007E-C7DF-1C2CA4A75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6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7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DE2854-8547-45BC-0FC8-7EA7F2AE0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81228-DEE2-41A5-2DC1-F9F234C9B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1785"/>
            <a:ext cx="12180721" cy="6854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9D16A6-9387-FFFC-6C1B-E3E930CCEACC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E7BBE-B147-CC6A-B153-36DDBEFF43FB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9D6A5-7947-910A-FC3F-70B23EFAEF17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rgbClr val="361D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483BD-FC6C-1670-B5D9-77EF994ECB68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8157301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DF5CBD-0015-C5D0-E388-FAB9DFC83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7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1364075-67F8-0499-DB64-26363AEDB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084259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8C23E2F-20C6-393E-AA59-6FBBF7D75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7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60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>
              <a:solidFill>
                <a:srgbClr val="323133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DBE5FD-79C5-FF75-FED6-59BD4F267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7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C9E10E-7FC2-7904-432A-C9DB2B5CB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4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49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3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1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295AFFA-4029-6622-7B89-76E43F0D1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F5B02-A261-4D59-EE5B-0CA9B788C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10" y="1785"/>
            <a:ext cx="12174378" cy="6854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65F63E-1359-545C-8F7D-BD9734045E2B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1A35C-0409-C8F5-BE7D-62394360C83D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46079-5AC6-BD2B-7171-83F62C7F4635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D3D7B-7B84-2FB6-0652-532A1676BAE3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624173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C519D1-59D0-96B2-FA55-6B31FB16D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9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99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80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20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3D94D2-11F8-0BB7-037B-5EDD8FB42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4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4EA735-FD69-A983-B0F8-1F6D73089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6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776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72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left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858DD0E-1B1B-5444-BEB3-4B2983BD26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3358" y="361950"/>
            <a:ext cx="1106686" cy="339725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BB264761-5EF5-6146-A38A-C0066B536F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71773" cy="6858000"/>
          </a:xfrm>
          <a:prstGeom prst="rect">
            <a:avLst/>
          </a:prstGeom>
          <a:ln>
            <a:noFill/>
          </a:ln>
        </p:spPr>
        <p:txBody>
          <a:bodyPr anchor="t" anchorCtr="1"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817761F-E04C-F24A-B500-A1C58C7DC9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13913" y="326115"/>
            <a:ext cx="6154454" cy="428425"/>
          </a:xfrm>
          <a:prstGeom prst="rect">
            <a:avLst/>
          </a:prstGeom>
        </p:spPr>
        <p:txBody>
          <a:bodyPr/>
          <a:lstStyle>
            <a:lvl1pPr>
              <a:buNone/>
              <a:defRPr sz="3200" b="1" i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IS"/>
              <a:t>Insert title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020D9B57-1EE4-F643-A334-2ED7F31D8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3913" y="1060316"/>
            <a:ext cx="7609279" cy="5471569"/>
          </a:xfrm>
          <a:prstGeom prst="rect">
            <a:avLst/>
          </a:prstGeom>
        </p:spPr>
        <p:txBody>
          <a:bodyPr/>
          <a:lstStyle>
            <a:lvl1pPr marL="0"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spcBef>
                <a:spcPts val="1200"/>
              </a:spcBef>
              <a:buNone/>
              <a:defRPr sz="20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spcBef>
                <a:spcPts val="1200"/>
              </a:spcBef>
              <a:buNone/>
              <a:defRPr sz="18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spcBef>
                <a:spcPts val="1200"/>
              </a:spcBef>
              <a:buNone/>
              <a:defRPr sz="1600">
                <a:solidFill>
                  <a:srgbClr val="313C4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add text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8040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5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93101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54953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1.sv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13.sv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30" r:id="rId3"/>
    <p:sldLayoutId id="2147483666" r:id="rId4"/>
    <p:sldLayoutId id="2147483731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0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9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4C19A-0357-F8C2-A1CB-FAA6583E37C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9F154-45FA-B773-BDF7-BE175E07F61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707" r:id="rId5"/>
    <p:sldLayoutId id="2147483673" r:id="rId6"/>
    <p:sldLayoutId id="2147483674" r:id="rId7"/>
    <p:sldLayoutId id="2147483675" r:id="rId8"/>
    <p:sldLayoutId id="2147483676" r:id="rId9"/>
    <p:sldLayoutId id="2147483708" r:id="rId10"/>
    <p:sldLayoutId id="2147483677" r:id="rId11"/>
    <p:sldLayoutId id="2147483678" r:id="rId12"/>
    <p:sldLayoutId id="2147483679" r:id="rId13"/>
    <p:sldLayoutId id="2147483680" r:id="rId14"/>
    <p:sldLayoutId id="214748370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676C9-CF98-086A-0B38-6B4EEA03177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B95C1-875E-3529-235E-A1765AF8703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0" r:id="rId5"/>
    <p:sldLayoutId id="2147483697" r:id="rId6"/>
    <p:sldLayoutId id="2147483698" r:id="rId7"/>
    <p:sldLayoutId id="2147483699" r:id="rId8"/>
    <p:sldLayoutId id="2147483700" r:id="rId9"/>
    <p:sldLayoutId id="2147483711" r:id="rId10"/>
    <p:sldLayoutId id="2147483701" r:id="rId11"/>
    <p:sldLayoutId id="2147483702" r:id="rId12"/>
    <p:sldLayoutId id="2147483703" r:id="rId13"/>
    <p:sldLayoutId id="2147483704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DA6B38-15F0-5F48-88B1-EBD49EC2D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4215"/>
          <a:stretch/>
        </p:blipFill>
        <p:spPr>
          <a:xfrm>
            <a:off x="-395112" y="620"/>
            <a:ext cx="261715" cy="68573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EE553C-8DB8-204E-9439-2DDB16BFD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93997"/>
          <a:stretch/>
        </p:blipFill>
        <p:spPr>
          <a:xfrm>
            <a:off x="12306211" y="0"/>
            <a:ext cx="261715" cy="685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3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11577-B682-143A-BE5A-411A21CE4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0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6C9C5A-BE2E-3B19-6F4F-76C38C8F6F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 anchorCtr="0"/>
          <a:lstStyle/>
          <a:p>
            <a:r>
              <a:rPr lang="en-US" dirty="0">
                <a:latin typeface="Segoe UI"/>
                <a:cs typeface="Segoe UI"/>
              </a:rPr>
              <a:t>Running a Project</a:t>
            </a:r>
          </a:p>
        </p:txBody>
      </p:sp>
    </p:spTree>
    <p:extLst>
      <p:ext uri="{BB962C8B-B14F-4D97-AF65-F5344CB8AC3E}">
        <p14:creationId xmlns:p14="http://schemas.microsoft.com/office/powerpoint/2010/main" val="2744984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EB4DDE55-133F-CF90-A2D3-98FB0A22CC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2570" r="39962"/>
          <a:stretch/>
        </p:blipFill>
        <p:spPr>
          <a:xfrm>
            <a:off x="0" y="0"/>
            <a:ext cx="4882887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E438DC-C369-A02D-E731-26CB3C4B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Running a Project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30D84-29CF-6650-4765-B83EF56B9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b="1" dirty="0">
                <a:latin typeface="Segoe UI"/>
                <a:cs typeface="Segoe UI"/>
              </a:rPr>
              <a:t>Scoping</a:t>
            </a:r>
          </a:p>
          <a:p>
            <a:r>
              <a:rPr lang="en-US" dirty="0">
                <a:latin typeface="Segoe UI"/>
                <a:cs typeface="Segoe UI"/>
              </a:rPr>
              <a:t>Selecting the Magento Platform</a:t>
            </a:r>
          </a:p>
          <a:p>
            <a:r>
              <a:rPr lang="en-US" dirty="0">
                <a:latin typeface="Segoe UI"/>
                <a:cs typeface="Segoe UI"/>
              </a:rPr>
              <a:t>Look and Feel</a:t>
            </a:r>
          </a:p>
          <a:p>
            <a:r>
              <a:rPr lang="en-US" dirty="0">
                <a:latin typeface="Segoe UI"/>
                <a:cs typeface="Segoe UI"/>
              </a:rPr>
              <a:t>Hosting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96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0FA4ABD8-8255-CDAC-C911-D737ACD66BA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382" r="3567" b="-952"/>
          <a:stretch/>
        </p:blipFill>
        <p:spPr>
          <a:xfrm>
            <a:off x="4273154" y="1054885"/>
            <a:ext cx="7578556" cy="5314514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C9BEA-1E36-1653-C7DB-CB30F0BD3A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Segoe UI"/>
                <a:cs typeface="Segoe UI"/>
              </a:rPr>
              <a:t>Client Requirements</a:t>
            </a:r>
          </a:p>
          <a:p>
            <a:r>
              <a:rPr lang="en-US" dirty="0">
                <a:latin typeface="Segoe UI"/>
                <a:cs typeface="Segoe UI"/>
              </a:rPr>
              <a:t>Supported Features</a:t>
            </a:r>
          </a:p>
          <a:p>
            <a:r>
              <a:rPr lang="en-US" dirty="0"/>
              <a:t>Gaps 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4AEB33-2560-93EC-30B5-6483A7A1D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Scoping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8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EB4DDE55-133F-CF90-A2D3-98FB0A22CC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2570" r="39962"/>
          <a:stretch/>
        </p:blipFill>
        <p:spPr>
          <a:xfrm>
            <a:off x="0" y="0"/>
            <a:ext cx="4882887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E438DC-C369-A02D-E731-26CB3C4B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Running a Project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30D84-29CF-6650-4765-B83EF56B9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Segoe UI"/>
                <a:cs typeface="Segoe UI"/>
              </a:rPr>
              <a:t>Scoping</a:t>
            </a:r>
          </a:p>
          <a:p>
            <a:r>
              <a:rPr lang="en-US" b="1" dirty="0">
                <a:latin typeface="Segoe UI"/>
                <a:cs typeface="Segoe UI"/>
              </a:rPr>
              <a:t>Selecting the Magento Platform</a:t>
            </a:r>
          </a:p>
          <a:p>
            <a:r>
              <a:rPr lang="en-US" dirty="0">
                <a:latin typeface="Segoe UI"/>
                <a:cs typeface="Segoe UI"/>
              </a:rPr>
              <a:t>Look and Feel</a:t>
            </a:r>
          </a:p>
          <a:p>
            <a:r>
              <a:rPr lang="en-US" dirty="0">
                <a:latin typeface="Segoe UI"/>
                <a:cs typeface="Segoe UI"/>
              </a:rPr>
              <a:t>Hosting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0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C9BEA-1E36-1653-C7DB-CB30F0BD3A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Segoe UI"/>
                <a:cs typeface="Segoe UI"/>
              </a:rPr>
              <a:t>Client Requirements</a:t>
            </a:r>
          </a:p>
          <a:p>
            <a:r>
              <a:rPr lang="en-US" dirty="0">
                <a:latin typeface="Segoe UI"/>
                <a:cs typeface="Segoe UI"/>
              </a:rPr>
              <a:t>Supported Features</a:t>
            </a:r>
          </a:p>
          <a:p>
            <a:r>
              <a:rPr lang="en-US" dirty="0"/>
              <a:t>Gaps 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4AEB33-2560-93EC-30B5-6483A7A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0" y="488601"/>
            <a:ext cx="10531980" cy="588637"/>
          </a:xfrm>
        </p:spPr>
        <p:txBody>
          <a:bodyPr/>
          <a:lstStyle/>
          <a:p>
            <a:r>
              <a:rPr lang="en-US" dirty="0">
                <a:latin typeface="Segoe UI"/>
                <a:cs typeface="Segoe UI"/>
              </a:rPr>
              <a:t>Adobe Commerce vs Magento Open Source</a:t>
            </a:r>
            <a:endParaRPr lang="en-US" dirty="0"/>
          </a:p>
        </p:txBody>
      </p:sp>
      <p:pic>
        <p:nvPicPr>
          <p:cNvPr id="2" name="Picture 5" descr="A picture containing text, businesscard, screenshot, vector graphics&#10;&#10;Description automatically generated">
            <a:extLst>
              <a:ext uri="{FF2B5EF4-FFF2-40B4-BE49-F238E27FC236}">
                <a16:creationId xmlns:a16="http://schemas.microsoft.com/office/drawing/2014/main" id="{B0321830-9620-B071-3ECD-50AE1AE80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993" y="2560678"/>
            <a:ext cx="8236437" cy="429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00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EB4DDE55-133F-CF90-A2D3-98FB0A22CC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2570" r="39962"/>
          <a:stretch/>
        </p:blipFill>
        <p:spPr>
          <a:xfrm>
            <a:off x="0" y="0"/>
            <a:ext cx="4882887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E438DC-C369-A02D-E731-26CB3C4B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Running a Project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30D84-29CF-6650-4765-B83EF56B9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Segoe UI"/>
                <a:cs typeface="Segoe UI"/>
              </a:rPr>
              <a:t>Scoping</a:t>
            </a:r>
          </a:p>
          <a:p>
            <a:r>
              <a:rPr lang="en-US" dirty="0">
                <a:latin typeface="Segoe UI"/>
                <a:cs typeface="Segoe UI"/>
              </a:rPr>
              <a:t>Selecting the Magento Platform</a:t>
            </a:r>
          </a:p>
          <a:p>
            <a:r>
              <a:rPr lang="en-US" b="1" dirty="0">
                <a:latin typeface="Segoe UI"/>
                <a:cs typeface="Segoe UI"/>
              </a:rPr>
              <a:t>Look and Feel</a:t>
            </a:r>
          </a:p>
          <a:p>
            <a:r>
              <a:rPr lang="en-US" dirty="0">
                <a:latin typeface="Segoe UI"/>
                <a:cs typeface="Segoe UI"/>
              </a:rPr>
              <a:t>Hosting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04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C9BEA-1E36-1653-C7DB-CB30F0BD3A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Segoe UI"/>
                <a:cs typeface="Segoe UI"/>
              </a:rPr>
              <a:t>Marketplace Themes.</a:t>
            </a:r>
          </a:p>
          <a:p>
            <a:r>
              <a:rPr lang="en-US" dirty="0">
                <a:latin typeface="Segoe UI"/>
                <a:cs typeface="Segoe UI"/>
              </a:rPr>
              <a:t>Custom Designs</a:t>
            </a:r>
          </a:p>
          <a:p>
            <a:r>
              <a:rPr lang="en-US" dirty="0">
                <a:latin typeface="Segoe UI"/>
                <a:cs typeface="Segoe UI"/>
              </a:rPr>
              <a:t>PWA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4AEB33-2560-93EC-30B5-6483A7A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0" y="488601"/>
            <a:ext cx="9788795" cy="588637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/>
                <a:cs typeface="Segoe UI"/>
              </a:rPr>
              <a:t>Look &amp; Feel</a:t>
            </a:r>
            <a:endParaRPr lang="en-US" dirty="0"/>
          </a:p>
        </p:txBody>
      </p:sp>
      <p:pic>
        <p:nvPicPr>
          <p:cNvPr id="684" name="Picture 684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6FA37455-00BF-4F41-E851-B49D26335D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373" t="-1951" r="498" b="488"/>
          <a:stretch/>
        </p:blipFill>
        <p:spPr>
          <a:xfrm>
            <a:off x="3298370" y="2209807"/>
            <a:ext cx="8891166" cy="4651423"/>
          </a:xfrm>
        </p:spPr>
      </p:pic>
    </p:spTree>
    <p:extLst>
      <p:ext uri="{BB962C8B-B14F-4D97-AF65-F5344CB8AC3E}">
        <p14:creationId xmlns:p14="http://schemas.microsoft.com/office/powerpoint/2010/main" val="1702712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EB4DDE55-133F-CF90-A2D3-98FB0A22CC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12570" r="39962"/>
          <a:stretch/>
        </p:blipFill>
        <p:spPr>
          <a:xfrm>
            <a:off x="0" y="0"/>
            <a:ext cx="4882887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E438DC-C369-A02D-E731-26CB3C4B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Running a Project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30D84-29CF-6650-4765-B83EF56B9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Segoe UI"/>
                <a:cs typeface="Segoe UI"/>
              </a:rPr>
              <a:t>Scoping</a:t>
            </a:r>
          </a:p>
          <a:p>
            <a:r>
              <a:rPr lang="en-US" dirty="0">
                <a:latin typeface="Segoe UI"/>
                <a:cs typeface="Segoe UI"/>
              </a:rPr>
              <a:t>Selecting the Magento Platform</a:t>
            </a:r>
          </a:p>
          <a:p>
            <a:r>
              <a:rPr lang="en-US" dirty="0">
                <a:latin typeface="Segoe UI"/>
                <a:cs typeface="Segoe UI"/>
              </a:rPr>
              <a:t>Look and Feel</a:t>
            </a:r>
          </a:p>
          <a:p>
            <a:r>
              <a:rPr lang="en-US" b="1" dirty="0">
                <a:latin typeface="Segoe UI"/>
                <a:cs typeface="Segoe UI"/>
              </a:rPr>
              <a:t>Hosting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9550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C9BEA-1E36-1653-C7DB-CB30F0BD3A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Segoe UI"/>
                <a:cs typeface="Segoe UI"/>
              </a:rPr>
              <a:t>Adobe Commerce Cloud</a:t>
            </a:r>
          </a:p>
          <a:p>
            <a:r>
              <a:rPr lang="en-US" dirty="0">
                <a:latin typeface="Segoe UI"/>
                <a:cs typeface="Segoe UI"/>
              </a:rPr>
              <a:t>On Premise.</a:t>
            </a:r>
          </a:p>
          <a:p>
            <a:r>
              <a:rPr lang="en-US" dirty="0">
                <a:latin typeface="Segoe UI"/>
                <a:cs typeface="Segoe UI"/>
              </a:rPr>
              <a:t>Third Party.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4AEB33-2560-93EC-30B5-6483A7A1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90" y="488601"/>
            <a:ext cx="9788795" cy="588637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/>
                <a:cs typeface="Segoe UI"/>
              </a:rPr>
              <a:t>Hosting</a:t>
            </a:r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2A32AF7-7C3E-1542-2091-6CB35DEF6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806" y="1077238"/>
            <a:ext cx="4790291" cy="517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95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6C9C5A-BE2E-3B19-6F4F-76C38C8F6F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 anchorCtr="0"/>
          <a:lstStyle/>
          <a:p>
            <a:r>
              <a:rPr lang="en-US" dirty="0">
                <a:latin typeface="Segoe UI"/>
                <a:cs typeface="Segoe UI"/>
              </a:rPr>
              <a:t>Handling Customizations</a:t>
            </a:r>
          </a:p>
        </p:txBody>
      </p:sp>
    </p:spTree>
    <p:extLst>
      <p:ext uri="{BB962C8B-B14F-4D97-AF65-F5344CB8AC3E}">
        <p14:creationId xmlns:p14="http://schemas.microsoft.com/office/powerpoint/2010/main" val="369918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11577-B682-143A-BE5A-411A21CE4D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639" y="1785"/>
            <a:ext cx="12180721" cy="6854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17C55B-CEAA-F8E7-2CC2-DF329D42CA77}"/>
              </a:ext>
            </a:extLst>
          </p:cNvPr>
          <p:cNvSpPr txBox="1"/>
          <p:nvPr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S" sz="4000" b="1">
                <a:solidFill>
                  <a:srgbClr val="361D5C"/>
                </a:solidFill>
                <a:latin typeface="Segoe UI"/>
                <a:cs typeface="Segoe UI"/>
              </a:rPr>
              <a:t>LS eCommerce</a:t>
            </a:r>
            <a:endParaRPr lang="en-IS" sz="4000" b="1" dirty="0">
              <a:solidFill>
                <a:srgbClr val="361D5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15432-9D6E-0610-27A5-4C7C323216BF}"/>
              </a:ext>
            </a:extLst>
          </p:cNvPr>
          <p:cNvSpPr txBox="1"/>
          <p:nvPr/>
        </p:nvSpPr>
        <p:spPr>
          <a:xfrm>
            <a:off x="6838122" y="3409122"/>
            <a:ext cx="451236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/>
                <a:cs typeface="Segoe UI"/>
              </a:rPr>
              <a:t>How to implement an </a:t>
            </a:r>
            <a:r>
              <a:rPr lang="en-IS" sz="2400">
                <a:solidFill>
                  <a:srgbClr val="29B4A9"/>
                </a:solidFill>
                <a:latin typeface="Segoe UI"/>
                <a:cs typeface="Segoe UI"/>
              </a:rPr>
              <a:t>eCommerce Project</a:t>
            </a:r>
            <a:endParaRPr lang="en-IS" sz="2400" dirty="0">
              <a:solidFill>
                <a:srgbClr val="29B4A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0ABE83-EC37-93D0-E615-178D302955BF}"/>
              </a:ext>
            </a:extLst>
          </p:cNvPr>
          <p:cNvSpPr txBox="1"/>
          <p:nvPr/>
        </p:nvSpPr>
        <p:spPr>
          <a:xfrm>
            <a:off x="6758610" y="4558795"/>
            <a:ext cx="451236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S" sz="2400" b="1" dirty="0">
                <a:solidFill>
                  <a:srgbClr val="361D5C"/>
                </a:solidFill>
                <a:latin typeface="Segoe UI Semibold"/>
                <a:cs typeface="Segoe UI Semibold"/>
              </a:rPr>
              <a:t>Zeeshan </a:t>
            </a:r>
            <a:r>
              <a:rPr lang="en-IS" sz="2400" b="1" err="1">
                <a:solidFill>
                  <a:srgbClr val="361D5C"/>
                </a:solidFill>
                <a:latin typeface="Segoe UI Semibold"/>
                <a:cs typeface="Segoe UI Semibold"/>
              </a:rPr>
              <a:t>Khuwaja</a:t>
            </a:r>
            <a:br>
              <a:rPr lang="en-US" dirty="0"/>
            </a:br>
            <a:r>
              <a:rPr lang="en-IS" sz="2400" b="1">
                <a:solidFill>
                  <a:srgbClr val="361D5C"/>
                </a:solidFill>
                <a:latin typeface="Segoe UI Semibold"/>
                <a:cs typeface="Segoe UI Semibold"/>
              </a:rPr>
              <a:t>Kristjan Asvaldsson</a:t>
            </a:r>
            <a:endParaRPr lang="en-IS" sz="2400" b="1" dirty="0">
              <a:solidFill>
                <a:srgbClr val="361D5C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5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EB4DDE55-133F-CF90-A2D3-98FB0A22CC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5819" t="-317" r="29593" b="159"/>
          <a:stretch/>
        </p:blipFill>
        <p:spPr>
          <a:xfrm>
            <a:off x="0" y="-32657"/>
            <a:ext cx="4892477" cy="689068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E438DC-C369-A02D-E731-26CB3C4B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Customizations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30D84-29CF-6650-4765-B83EF56B9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Segoe UI"/>
                <a:cs typeface="Segoe UI"/>
              </a:rPr>
              <a:t>Frontend – UI</a:t>
            </a:r>
            <a:endParaRPr lang="en-US" dirty="0"/>
          </a:p>
          <a:p>
            <a:r>
              <a:rPr lang="en-US" dirty="0">
                <a:latin typeface="Segoe UI"/>
                <a:cs typeface="Segoe UI"/>
              </a:rPr>
              <a:t>Magento</a:t>
            </a:r>
          </a:p>
          <a:p>
            <a:r>
              <a:rPr lang="en-US" dirty="0">
                <a:latin typeface="Segoe UI"/>
                <a:cs typeface="Segoe UI"/>
              </a:rPr>
              <a:t>LS eCommerce – Magento module</a:t>
            </a:r>
          </a:p>
          <a:p>
            <a:r>
              <a:rPr lang="en-US" dirty="0">
                <a:latin typeface="Segoe UI"/>
                <a:cs typeface="Segoe UI"/>
              </a:rPr>
              <a:t>LS Commerce Service</a:t>
            </a:r>
          </a:p>
          <a:p>
            <a:r>
              <a:rPr lang="en-US" dirty="0">
                <a:latin typeface="Segoe UI"/>
                <a:cs typeface="Segoe UI"/>
              </a:rPr>
              <a:t>LS Central</a:t>
            </a:r>
          </a:p>
        </p:txBody>
      </p:sp>
    </p:spTree>
    <p:extLst>
      <p:ext uri="{BB962C8B-B14F-4D97-AF65-F5344CB8AC3E}">
        <p14:creationId xmlns:p14="http://schemas.microsoft.com/office/powerpoint/2010/main" val="4114469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6C9C5A-BE2E-3B19-6F4F-76C38C8F6F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 anchorCtr="0"/>
          <a:lstStyle/>
          <a:p>
            <a:r>
              <a:rPr lang="en-US" dirty="0">
                <a:latin typeface="Segoe UI"/>
                <a:cs typeface="Segoe UI"/>
              </a:rPr>
              <a:t>LS Retail Consultancy</a:t>
            </a:r>
          </a:p>
        </p:txBody>
      </p:sp>
    </p:spTree>
    <p:extLst>
      <p:ext uri="{BB962C8B-B14F-4D97-AF65-F5344CB8AC3E}">
        <p14:creationId xmlns:p14="http://schemas.microsoft.com/office/powerpoint/2010/main" val="1765419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30D84-29CF-6650-4765-B83EF56B9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Segoe UI"/>
                <a:cs typeface="Segoe UI"/>
              </a:rPr>
              <a:t>Discovery Workshops</a:t>
            </a:r>
          </a:p>
          <a:p>
            <a:r>
              <a:rPr lang="en-US" dirty="0">
                <a:latin typeface="Segoe UI"/>
                <a:cs typeface="Segoe UI"/>
              </a:rPr>
              <a:t>Training</a:t>
            </a:r>
          </a:p>
          <a:p>
            <a:r>
              <a:rPr lang="en-US" dirty="0">
                <a:latin typeface="Segoe UI"/>
                <a:cs typeface="Segoe UI"/>
              </a:rPr>
              <a:t>Customization Requests</a:t>
            </a:r>
          </a:p>
          <a:p>
            <a:r>
              <a:rPr lang="en-US" dirty="0">
                <a:latin typeface="Segoe UI"/>
                <a:cs typeface="Segoe UI"/>
              </a:rPr>
              <a:t>Deployment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E438DC-C369-A02D-E731-26CB3C4B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LS Retail Consultancy</a:t>
            </a:r>
            <a:endParaRPr lang="en-US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5DCC89B-9147-8AEE-D892-6B1341E5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681" y="1789889"/>
            <a:ext cx="6887760" cy="445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43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6C9C5A-BE2E-3B19-6F4F-76C38C8F6F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 anchorCtr="0"/>
          <a:lstStyle/>
          <a:p>
            <a:r>
              <a:rPr lang="en-US" dirty="0">
                <a:latin typeface="Segoe UI"/>
                <a:cs typeface="Segoe UI"/>
              </a:rPr>
              <a:t>Q/A Sessions</a:t>
            </a:r>
          </a:p>
        </p:txBody>
      </p:sp>
    </p:spTree>
    <p:extLst>
      <p:ext uri="{BB962C8B-B14F-4D97-AF65-F5344CB8AC3E}">
        <p14:creationId xmlns:p14="http://schemas.microsoft.com/office/powerpoint/2010/main" val="1628797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D063D3-9154-3EE8-CA98-9A4DC1437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81244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62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climbing a mountain&#10;&#10;Description automatically generated with medium confidence">
            <a:extLst>
              <a:ext uri="{FF2B5EF4-FFF2-40B4-BE49-F238E27FC236}">
                <a16:creationId xmlns:a16="http://schemas.microsoft.com/office/drawing/2014/main" id="{4AC4FBD5-01E4-923A-046C-DB95AB2FB60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5760" r="25760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501A7-4D71-19F1-A707-D1AFABB5C2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Segoe UI"/>
                <a:cs typeface="Segoe UI"/>
              </a:rPr>
              <a:t>Introduction to LS eCommerce.</a:t>
            </a:r>
          </a:p>
          <a:p>
            <a:r>
              <a:rPr lang="en-US" dirty="0">
                <a:latin typeface="Segoe UI"/>
                <a:cs typeface="Segoe UI"/>
              </a:rPr>
              <a:t>Running a Project.</a:t>
            </a:r>
          </a:p>
          <a:p>
            <a:r>
              <a:rPr lang="en-US" dirty="0">
                <a:latin typeface="Segoe UI"/>
                <a:cs typeface="Segoe UI"/>
              </a:rPr>
              <a:t>Handling Customizations</a:t>
            </a:r>
          </a:p>
          <a:p>
            <a:r>
              <a:rPr lang="en-US" dirty="0">
                <a:latin typeface="Segoe UI"/>
                <a:cs typeface="Segoe UI"/>
              </a:rPr>
              <a:t>LS Retail Consultancy</a:t>
            </a:r>
          </a:p>
          <a:p>
            <a:r>
              <a:rPr lang="en-US" dirty="0">
                <a:latin typeface="Segoe UI"/>
                <a:cs typeface="Segoe UI"/>
              </a:rPr>
              <a:t>Q/A Sessions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D1C31-5779-CDAF-8A4A-F7285B8D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/>
                <a:cs typeface="Segoe UI"/>
              </a:rPr>
              <a:t>Our Journey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6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6C9C5A-BE2E-3B19-6F4F-76C38C8F6F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ctr" anchorCtr="0"/>
          <a:lstStyle/>
          <a:p>
            <a:r>
              <a:rPr lang="en-US" dirty="0">
                <a:latin typeface="Segoe UI"/>
                <a:cs typeface="Segoe UI"/>
              </a:rPr>
              <a:t>Introduction to LS eCommerce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01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4DDE55-133F-CF90-A2D3-98FB0A22CC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8755" r="28755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E438DC-C369-A02D-E731-26CB3C4B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Introduction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30D84-29CF-6650-4765-B83EF56B9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b="1" dirty="0">
                <a:latin typeface="Segoe UI"/>
                <a:cs typeface="Segoe UI"/>
              </a:rPr>
              <a:t>What is LS eCommerce</a:t>
            </a:r>
            <a:r>
              <a:rPr lang="en-US" dirty="0">
                <a:latin typeface="Segoe UI"/>
                <a:cs typeface="Segoe UI"/>
              </a:rPr>
              <a:t> </a:t>
            </a:r>
          </a:p>
          <a:p>
            <a:r>
              <a:rPr lang="en-US" dirty="0">
                <a:latin typeface="Segoe UI"/>
                <a:cs typeface="Segoe UI"/>
              </a:rPr>
              <a:t>Eco System</a:t>
            </a:r>
          </a:p>
          <a:p>
            <a:r>
              <a:rPr lang="en-US" dirty="0">
                <a:latin typeface="Segoe UI"/>
                <a:cs typeface="Segoe UI"/>
              </a:rPr>
              <a:t>Installation</a:t>
            </a:r>
          </a:p>
          <a:p>
            <a:r>
              <a:rPr lang="en-US" dirty="0">
                <a:latin typeface="Segoe UI"/>
                <a:cs typeface="Segoe UI"/>
              </a:rPr>
              <a:t>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9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4DDE55-133F-CF90-A2D3-98FB0A22CC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8755" r="28755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E438DC-C369-A02D-E731-26CB3C4B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Introduction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30D84-29CF-6650-4765-B83EF56B9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Segoe UI"/>
                <a:cs typeface="Segoe UI"/>
              </a:rPr>
              <a:t>What is LS eCommerce </a:t>
            </a:r>
          </a:p>
          <a:p>
            <a:r>
              <a:rPr lang="en-US" b="1" dirty="0">
                <a:latin typeface="Segoe UI"/>
                <a:cs typeface="Segoe UI"/>
              </a:rPr>
              <a:t>Eco System</a:t>
            </a:r>
          </a:p>
          <a:p>
            <a:r>
              <a:rPr lang="en-US" dirty="0">
                <a:latin typeface="Segoe UI"/>
                <a:cs typeface="Segoe UI"/>
              </a:rPr>
              <a:t>Installation</a:t>
            </a:r>
          </a:p>
          <a:p>
            <a:r>
              <a:rPr lang="en-US" dirty="0">
                <a:latin typeface="Segoe UI"/>
                <a:cs typeface="Segoe UI"/>
              </a:rPr>
              <a:t>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3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4DDE55-133F-CF90-A2D3-98FB0A22CC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8755" r="28755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E438DC-C369-A02D-E731-26CB3C4B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Introduction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30D84-29CF-6650-4765-B83EF56B9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Segoe UI"/>
                <a:cs typeface="Segoe UI"/>
              </a:rPr>
              <a:t>What is LS eCommerce </a:t>
            </a:r>
          </a:p>
          <a:p>
            <a:r>
              <a:rPr lang="en-US" dirty="0">
                <a:latin typeface="Segoe UI"/>
                <a:cs typeface="Segoe UI"/>
              </a:rPr>
              <a:t>Eco System</a:t>
            </a:r>
          </a:p>
          <a:p>
            <a:r>
              <a:rPr lang="en-US" b="1" dirty="0">
                <a:latin typeface="Segoe UI"/>
                <a:cs typeface="Segoe UI"/>
              </a:rPr>
              <a:t>Installation</a:t>
            </a:r>
          </a:p>
          <a:p>
            <a:pPr lvl="1"/>
            <a:r>
              <a:rPr lang="en-US" b="1" dirty="0">
                <a:latin typeface="Segoe UI"/>
                <a:cs typeface="Segoe UI"/>
              </a:rPr>
              <a:t>Standalone</a:t>
            </a:r>
          </a:p>
          <a:p>
            <a:pPr lvl="1"/>
            <a:r>
              <a:rPr lang="en-US" dirty="0">
                <a:latin typeface="Segoe UI"/>
                <a:cs typeface="Segoe UI"/>
              </a:rPr>
              <a:t>Virtual Machine</a:t>
            </a:r>
          </a:p>
          <a:p>
            <a:r>
              <a:rPr lang="en-US" dirty="0">
                <a:latin typeface="Segoe UI"/>
                <a:cs typeface="Segoe UI"/>
              </a:rPr>
              <a:t>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86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4DDE55-133F-CF90-A2D3-98FB0A22CC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8755" r="28755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E438DC-C369-A02D-E731-26CB3C4B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Introduction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30D84-29CF-6650-4765-B83EF56B9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Segoe UI"/>
                <a:cs typeface="Segoe UI"/>
              </a:rPr>
              <a:t>What is LS eCommerce </a:t>
            </a:r>
          </a:p>
          <a:p>
            <a:r>
              <a:rPr lang="en-US" dirty="0">
                <a:latin typeface="Segoe UI"/>
                <a:cs typeface="Segoe UI"/>
              </a:rPr>
              <a:t>Eco System</a:t>
            </a:r>
          </a:p>
          <a:p>
            <a:r>
              <a:rPr lang="en-US" b="1" dirty="0">
                <a:latin typeface="Segoe UI"/>
                <a:cs typeface="Segoe UI"/>
              </a:rPr>
              <a:t>Installation</a:t>
            </a:r>
          </a:p>
          <a:p>
            <a:pPr lvl="1"/>
            <a:r>
              <a:rPr lang="en-US" dirty="0">
                <a:latin typeface="Segoe UI"/>
                <a:cs typeface="Segoe UI"/>
              </a:rPr>
              <a:t>Standalone</a:t>
            </a:r>
          </a:p>
          <a:p>
            <a:pPr lvl="1"/>
            <a:r>
              <a:rPr lang="en-US" b="1" dirty="0">
                <a:latin typeface="Segoe UI"/>
                <a:cs typeface="Segoe UI"/>
              </a:rPr>
              <a:t>Virtual Machine</a:t>
            </a:r>
          </a:p>
          <a:p>
            <a:r>
              <a:rPr lang="en-US" dirty="0">
                <a:latin typeface="Segoe UI"/>
                <a:cs typeface="Segoe UI"/>
              </a:rPr>
              <a:t>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182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4DDE55-133F-CF90-A2D3-98FB0A22CC1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8755" r="28755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3E438DC-C369-A02D-E731-26CB3C4B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"/>
                <a:cs typeface="Segoe UI"/>
              </a:rPr>
              <a:t>Introduction 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30D84-29CF-6650-4765-B83EF56B98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Segoe UI"/>
                <a:cs typeface="Segoe UI"/>
              </a:rPr>
              <a:t>What is LS eCommerce </a:t>
            </a:r>
          </a:p>
          <a:p>
            <a:r>
              <a:rPr lang="en-US" dirty="0">
                <a:latin typeface="Segoe UI"/>
                <a:cs typeface="Segoe UI"/>
              </a:rPr>
              <a:t>Eco System</a:t>
            </a:r>
          </a:p>
          <a:p>
            <a:r>
              <a:rPr lang="en-US" dirty="0">
                <a:latin typeface="Segoe UI"/>
                <a:cs typeface="Segoe UI"/>
              </a:rPr>
              <a:t>Installation</a:t>
            </a:r>
          </a:p>
          <a:p>
            <a:r>
              <a:rPr lang="en-US" b="1" dirty="0">
                <a:latin typeface="Segoe UI"/>
                <a:cs typeface="Segoe UI"/>
              </a:rPr>
              <a:t>Configuration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3230401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6D9E1E36-422C-3843-9C62-47659D8D0D6D}"/>
    </a:ext>
  </a:extLst>
</a:theme>
</file>

<file path=ppt/theme/theme2.xml><?xml version="1.0" encoding="utf-8"?>
<a:theme xmlns:a="http://schemas.openxmlformats.org/drawingml/2006/main" name="1_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A4268F2B-EAE6-CB4A-ABF0-C43F8844E74C}"/>
    </a:ext>
  </a:extLst>
</a:theme>
</file>

<file path=ppt/theme/theme3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F0B5F74A-29CD-C94B-ACE2-881D4DB5C657}"/>
    </a:ext>
  </a:extLst>
</a:theme>
</file>

<file path=ppt/theme/theme4.xml><?xml version="1.0" encoding="utf-8"?>
<a:theme xmlns:a="http://schemas.openxmlformats.org/drawingml/2006/main" name="Purpl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2D4B312D-4CEB-2644-B7B1-C512B846C447}"/>
    </a:ext>
  </a:extLst>
</a:theme>
</file>

<file path=ppt/theme/theme5.xml><?xml version="1.0" encoding="utf-8"?>
<a:theme xmlns:a="http://schemas.openxmlformats.org/drawingml/2006/main" name="Whit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9AC83166-E06D-9544-BDAE-67869E3A9377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S Retail">
      <a:majorFont>
        <a:latin typeface="Segoe UI 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A31ACD54-6970-4F4E-B80A-183927383C86}" vid="{D4692CD6-04B0-5440-A6BD-28B9137CAAF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778840D0E4448A76F7E32A9FBEAD5" ma:contentTypeVersion="13" ma:contentTypeDescription="Create a new document." ma:contentTypeScope="" ma:versionID="9aca5eb1bfdd2e13153c7ab7c9c59fe1">
  <xsd:schema xmlns:xsd="http://www.w3.org/2001/XMLSchema" xmlns:xs="http://www.w3.org/2001/XMLSchema" xmlns:p="http://schemas.microsoft.com/office/2006/metadata/properties" xmlns:ns2="0ec22545-32f7-47c8-afbd-c0084660662b" xmlns:ns3="a1a525c2-d4eb-46fe-9b09-8f8634d7947d" targetNamespace="http://schemas.microsoft.com/office/2006/metadata/properties" ma:root="true" ma:fieldsID="2fc9f7f1d559baa33c354898c7e47feb" ns2:_="" ns3:_="">
    <xsd:import namespace="0ec22545-32f7-47c8-afbd-c0084660662b"/>
    <xsd:import namespace="a1a525c2-d4eb-46fe-9b09-8f8634d79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22545-32f7-47c8-afbd-c0084660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525c2-d4eb-46fe-9b09-8f8634d79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107078-99da-4c67-8587-993427b28979}" ma:internalName="TaxCatchAll" ma:showField="CatchAllData" ma:web="a1a525c2-d4eb-46fe-9b09-8f8634d79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a525c2-d4eb-46fe-9b09-8f8634d7947d" xsi:nil="true"/>
    <lcf76f155ced4ddcb4097134ff3c332f xmlns="0ec22545-32f7-47c8-afbd-c0084660662b">
      <Terms xmlns="http://schemas.microsoft.com/office/infopath/2007/PartnerControls"/>
    </lcf76f155ced4ddcb4097134ff3c332f>
    <SharedWithUsers xmlns="a1a525c2-d4eb-46fe-9b09-8f8634d7947d">
      <UserInfo>
        <DisplayName>Zeeshan Khuwaja</DisplayName>
        <AccountId>53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FF2B807-A264-48E4-B12E-CB13D82729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4F022B-13E9-434F-85AE-EE504ABCAA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c22545-32f7-47c8-afbd-c0084660662b"/>
    <ds:schemaRef ds:uri="a1a525c2-d4eb-46fe-9b09-8f8634d794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CDAC53-A9DA-42AE-9568-111514231D4D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0ec22545-32f7-47c8-afbd-c0084660662b"/>
    <ds:schemaRef ds:uri="http://schemas.microsoft.com/office/2006/metadata/properties"/>
    <ds:schemaRef ds:uri="http://schemas.openxmlformats.org/package/2006/metadata/core-properties"/>
    <ds:schemaRef ds:uri="a1a525c2-d4eb-46fe-9b09-8f8634d7947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213</Words>
  <Application>Microsoft Office PowerPoint</Application>
  <PresentationFormat>Widescreen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Segoe UI</vt:lpstr>
      <vt:lpstr>Segoe UI Semibold</vt:lpstr>
      <vt:lpstr>Purple slides</vt:lpstr>
      <vt:lpstr>1_Purple slides</vt:lpstr>
      <vt:lpstr>White slides</vt:lpstr>
      <vt:lpstr>Purple product slides</vt:lpstr>
      <vt:lpstr>White product slides</vt:lpstr>
      <vt:lpstr>Custom Design</vt:lpstr>
      <vt:lpstr>PowerPoint Presentation</vt:lpstr>
      <vt:lpstr>PowerPoint Presentation</vt:lpstr>
      <vt:lpstr>Our Journey Today</vt:lpstr>
      <vt:lpstr>PowerPoint Presentation</vt:lpstr>
      <vt:lpstr>Introduction </vt:lpstr>
      <vt:lpstr>Introduction </vt:lpstr>
      <vt:lpstr>Introduction </vt:lpstr>
      <vt:lpstr>Introduction </vt:lpstr>
      <vt:lpstr>Introduction </vt:lpstr>
      <vt:lpstr>PowerPoint Presentation</vt:lpstr>
      <vt:lpstr>Running a Project </vt:lpstr>
      <vt:lpstr>Scoping</vt:lpstr>
      <vt:lpstr>Running a Project </vt:lpstr>
      <vt:lpstr>Adobe Commerce vs Magento Open Source</vt:lpstr>
      <vt:lpstr>Running a Project </vt:lpstr>
      <vt:lpstr>Look &amp; Feel</vt:lpstr>
      <vt:lpstr>Running a Project </vt:lpstr>
      <vt:lpstr>Hosting</vt:lpstr>
      <vt:lpstr>PowerPoint Presentation</vt:lpstr>
      <vt:lpstr>Customizations</vt:lpstr>
      <vt:lpstr>PowerPoint Presentation</vt:lpstr>
      <vt:lpstr>LS Retail Consultancy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variations and where to find them</dc:title>
  <dc:creator>Elias Johann Jonsson</dc:creator>
  <cp:lastModifiedBy>Wojciech Januszauskas</cp:lastModifiedBy>
  <cp:revision>343</cp:revision>
  <dcterms:created xsi:type="dcterms:W3CDTF">2022-12-13T13:44:05Z</dcterms:created>
  <dcterms:modified xsi:type="dcterms:W3CDTF">2023-02-27T22:42:35Z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0x01010069F778840D0E4448A76F7E32A9FBEAD5</vt:lpwstr>
  </property>
  <property fmtid="{D5CDD505-2E9C-101B-9397-08002B2CF9AE}" pid="3" name="MediaServiceImageTags">
    <vt:lpwstr/>
  </property>
</Properties>
</file>