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1" r:id="rId5"/>
    <p:sldMasterId id="2147483668" r:id="rId6"/>
    <p:sldMasterId id="2147483692" r:id="rId7"/>
    <p:sldMasterId id="2147483724" r:id="rId8"/>
  </p:sldMasterIdLst>
  <p:notesMasterIdLst>
    <p:notesMasterId r:id="rId28"/>
  </p:notesMasterIdLst>
  <p:sldIdLst>
    <p:sldId id="256" r:id="rId9"/>
    <p:sldId id="286" r:id="rId10"/>
    <p:sldId id="280" r:id="rId11"/>
    <p:sldId id="290" r:id="rId12"/>
    <p:sldId id="293" r:id="rId13"/>
    <p:sldId id="292" r:id="rId14"/>
    <p:sldId id="294" r:id="rId15"/>
    <p:sldId id="306" r:id="rId16"/>
    <p:sldId id="296" r:id="rId17"/>
    <p:sldId id="297" r:id="rId18"/>
    <p:sldId id="298" r:id="rId19"/>
    <p:sldId id="299" r:id="rId20"/>
    <p:sldId id="300" r:id="rId21"/>
    <p:sldId id="301" r:id="rId22"/>
    <p:sldId id="302" r:id="rId23"/>
    <p:sldId id="303" r:id="rId24"/>
    <p:sldId id="304" r:id="rId25"/>
    <p:sldId id="307" r:id="rId26"/>
    <p:sldId id="257" r:id="rId27"/>
  </p:sldIdLst>
  <p:sldSz cx="12192000" cy="6858000"/>
  <p:notesSz cx="6858000" cy="9144000"/>
  <p:defaultText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717138E-E308-C940-A345-391241ED4264}">
          <p14:sldIdLst>
            <p14:sldId id="256"/>
            <p14:sldId id="286"/>
            <p14:sldId id="280"/>
            <p14:sldId id="290"/>
            <p14:sldId id="293"/>
            <p14:sldId id="292"/>
            <p14:sldId id="294"/>
            <p14:sldId id="306"/>
            <p14:sldId id="296"/>
            <p14:sldId id="297"/>
            <p14:sldId id="298"/>
            <p14:sldId id="299"/>
            <p14:sldId id="300"/>
            <p14:sldId id="301"/>
            <p14:sldId id="302"/>
            <p14:sldId id="303"/>
            <p14:sldId id="304"/>
            <p14:sldId id="307"/>
            <p14:sldId id="257"/>
          </p14:sldIdLst>
        </p14:section>
        <p14:section name="Logos/Graphics/icons" id="{BCA7F062-8348-B443-A70D-D066310A6DEE}">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1D5C"/>
    <a:srgbClr val="27B1A6"/>
    <a:srgbClr val="D3A04A"/>
    <a:srgbClr val="761449"/>
    <a:srgbClr val="323133"/>
    <a:srgbClr val="29B4A9"/>
    <a:srgbClr val="943267"/>
    <a:srgbClr val="F6C36F"/>
    <a:srgbClr val="138890"/>
    <a:srgbClr val="F6C3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892" autoAdjust="0"/>
  </p:normalViewPr>
  <p:slideViewPr>
    <p:cSldViewPr snapToGrid="0" snapToObjects="1">
      <p:cViewPr varScale="1">
        <p:scale>
          <a:sx n="97" d="100"/>
          <a:sy n="97" d="100"/>
        </p:scale>
        <p:origin x="1110" y="7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A175DB-550A-4F5A-872B-7BEE2884E8F5}" type="datetimeFigureOut">
              <a:rPr lang="en-US" smtClean="0"/>
              <a:t>5/8/2023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B795C3-4E62-4DF4-B773-4AC0F6E77720}" type="slidenum">
              <a:rPr lang="en-US" smtClean="0"/>
              <a:t>‹#›</a:t>
            </a:fld>
            <a:endParaRPr lang="en-US"/>
          </a:p>
        </p:txBody>
      </p:sp>
    </p:spTree>
    <p:extLst>
      <p:ext uri="{BB962C8B-B14F-4D97-AF65-F5344CB8AC3E}">
        <p14:creationId xmlns:p14="http://schemas.microsoft.com/office/powerpoint/2010/main" val="209708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B795C3-4E62-4DF4-B773-4AC0F6E77720}" type="slidenum">
              <a:rPr lang="en-US" smtClean="0"/>
              <a:t>4</a:t>
            </a:fld>
            <a:endParaRPr lang="en-US" dirty="0"/>
          </a:p>
        </p:txBody>
      </p:sp>
    </p:spTree>
    <p:extLst>
      <p:ext uri="{BB962C8B-B14F-4D97-AF65-F5344CB8AC3E}">
        <p14:creationId xmlns:p14="http://schemas.microsoft.com/office/powerpoint/2010/main" val="3023737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B795C3-4E62-4DF4-B773-4AC0F6E77720}" type="slidenum">
              <a:rPr lang="en-US" smtClean="0"/>
              <a:t>16</a:t>
            </a:fld>
            <a:endParaRPr lang="en-US" dirty="0"/>
          </a:p>
        </p:txBody>
      </p:sp>
    </p:spTree>
    <p:extLst>
      <p:ext uri="{BB962C8B-B14F-4D97-AF65-F5344CB8AC3E}">
        <p14:creationId xmlns:p14="http://schemas.microsoft.com/office/powerpoint/2010/main" val="2990503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B795C3-4E62-4DF4-B773-4AC0F6E77720}" type="slidenum">
              <a:rPr lang="en-US" smtClean="0"/>
              <a:t>17</a:t>
            </a:fld>
            <a:endParaRPr lang="en-US" dirty="0"/>
          </a:p>
        </p:txBody>
      </p:sp>
    </p:spTree>
    <p:extLst>
      <p:ext uri="{BB962C8B-B14F-4D97-AF65-F5344CB8AC3E}">
        <p14:creationId xmlns:p14="http://schemas.microsoft.com/office/powerpoint/2010/main" val="1237518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B795C3-4E62-4DF4-B773-4AC0F6E77720}" type="slidenum">
              <a:rPr lang="en-US" smtClean="0"/>
              <a:t>18</a:t>
            </a:fld>
            <a:endParaRPr lang="en-US" dirty="0"/>
          </a:p>
        </p:txBody>
      </p:sp>
    </p:spTree>
    <p:extLst>
      <p:ext uri="{BB962C8B-B14F-4D97-AF65-F5344CB8AC3E}">
        <p14:creationId xmlns:p14="http://schemas.microsoft.com/office/powerpoint/2010/main" val="1977440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B795C3-4E62-4DF4-B773-4AC0F6E77720}" type="slidenum">
              <a:rPr lang="en-US" smtClean="0"/>
              <a:t>6</a:t>
            </a:fld>
            <a:endParaRPr lang="en-US" dirty="0"/>
          </a:p>
        </p:txBody>
      </p:sp>
    </p:spTree>
    <p:extLst>
      <p:ext uri="{BB962C8B-B14F-4D97-AF65-F5344CB8AC3E}">
        <p14:creationId xmlns:p14="http://schemas.microsoft.com/office/powerpoint/2010/main" val="1453452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B795C3-4E62-4DF4-B773-4AC0F6E77720}" type="slidenum">
              <a:rPr lang="en-US" smtClean="0"/>
              <a:t>9</a:t>
            </a:fld>
            <a:endParaRPr lang="en-US" dirty="0"/>
          </a:p>
        </p:txBody>
      </p:sp>
    </p:spTree>
    <p:extLst>
      <p:ext uri="{BB962C8B-B14F-4D97-AF65-F5344CB8AC3E}">
        <p14:creationId xmlns:p14="http://schemas.microsoft.com/office/powerpoint/2010/main" val="3214157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B795C3-4E62-4DF4-B773-4AC0F6E77720}" type="slidenum">
              <a:rPr lang="en-US" smtClean="0"/>
              <a:t>10</a:t>
            </a:fld>
            <a:endParaRPr lang="en-US" dirty="0"/>
          </a:p>
        </p:txBody>
      </p:sp>
    </p:spTree>
    <p:extLst>
      <p:ext uri="{BB962C8B-B14F-4D97-AF65-F5344CB8AC3E}">
        <p14:creationId xmlns:p14="http://schemas.microsoft.com/office/powerpoint/2010/main" val="2770082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B795C3-4E62-4DF4-B773-4AC0F6E77720}" type="slidenum">
              <a:rPr lang="en-US" smtClean="0"/>
              <a:t>11</a:t>
            </a:fld>
            <a:endParaRPr lang="en-US" dirty="0"/>
          </a:p>
        </p:txBody>
      </p:sp>
    </p:spTree>
    <p:extLst>
      <p:ext uri="{BB962C8B-B14F-4D97-AF65-F5344CB8AC3E}">
        <p14:creationId xmlns:p14="http://schemas.microsoft.com/office/powerpoint/2010/main" val="2297786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B795C3-4E62-4DF4-B773-4AC0F6E77720}" type="slidenum">
              <a:rPr lang="en-US" smtClean="0"/>
              <a:t>12</a:t>
            </a:fld>
            <a:endParaRPr lang="en-US" dirty="0"/>
          </a:p>
        </p:txBody>
      </p:sp>
    </p:spTree>
    <p:extLst>
      <p:ext uri="{BB962C8B-B14F-4D97-AF65-F5344CB8AC3E}">
        <p14:creationId xmlns:p14="http://schemas.microsoft.com/office/powerpoint/2010/main" val="265372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B795C3-4E62-4DF4-B773-4AC0F6E77720}" type="slidenum">
              <a:rPr lang="en-US" smtClean="0"/>
              <a:t>13</a:t>
            </a:fld>
            <a:endParaRPr lang="en-US" dirty="0"/>
          </a:p>
        </p:txBody>
      </p:sp>
    </p:spTree>
    <p:extLst>
      <p:ext uri="{BB962C8B-B14F-4D97-AF65-F5344CB8AC3E}">
        <p14:creationId xmlns:p14="http://schemas.microsoft.com/office/powerpoint/2010/main" val="652147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B795C3-4E62-4DF4-B773-4AC0F6E77720}" type="slidenum">
              <a:rPr lang="en-US" smtClean="0"/>
              <a:t>14</a:t>
            </a:fld>
            <a:endParaRPr lang="en-US" dirty="0"/>
          </a:p>
        </p:txBody>
      </p:sp>
    </p:spTree>
    <p:extLst>
      <p:ext uri="{BB962C8B-B14F-4D97-AF65-F5344CB8AC3E}">
        <p14:creationId xmlns:p14="http://schemas.microsoft.com/office/powerpoint/2010/main" val="691429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B795C3-4E62-4DF4-B773-4AC0F6E77720}" type="slidenum">
              <a:rPr lang="en-US" smtClean="0"/>
              <a:t>15</a:t>
            </a:fld>
            <a:endParaRPr lang="en-US" dirty="0"/>
          </a:p>
        </p:txBody>
      </p:sp>
    </p:spTree>
    <p:extLst>
      <p:ext uri="{BB962C8B-B14F-4D97-AF65-F5344CB8AC3E}">
        <p14:creationId xmlns:p14="http://schemas.microsoft.com/office/powerpoint/2010/main" val="19484275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X Americas cover">
    <p:spTree>
      <p:nvGrpSpPr>
        <p:cNvPr id="1" name=""/>
        <p:cNvGrpSpPr/>
        <p:nvPr/>
      </p:nvGrpSpPr>
      <p:grpSpPr>
        <a:xfrm>
          <a:off x="0" y="0"/>
          <a:ext cx="0" cy="0"/>
          <a:chOff x="0" y="0"/>
          <a:chExt cx="0" cy="0"/>
        </a:xfrm>
      </p:grpSpPr>
      <p:pic>
        <p:nvPicPr>
          <p:cNvPr id="2" name="Picture 1" descr="A picture containing text, businesscard, clipart, night sky&#10;&#10;Description automatically generated">
            <a:extLst>
              <a:ext uri="{FF2B5EF4-FFF2-40B4-BE49-F238E27FC236}">
                <a16:creationId xmlns:a16="http://schemas.microsoft.com/office/drawing/2014/main" id="{6F197DC0-486F-CC31-3105-2A81E6942D67}"/>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49590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pic>
        <p:nvPicPr>
          <p:cNvPr id="4" name="Picture 3" descr="A picture containing plant&#10;&#10;Description automatically generated">
            <a:extLst>
              <a:ext uri="{FF2B5EF4-FFF2-40B4-BE49-F238E27FC236}">
                <a16:creationId xmlns:a16="http://schemas.microsoft.com/office/drawing/2014/main" id="{95047B18-B6E7-CE3B-68C0-7FC26C7ECFB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0C8F0458-666E-B242-AA9B-31C770B5EB48}"/>
              </a:ext>
            </a:extLst>
          </p:cNvPr>
          <p:cNvSpPr>
            <a:spLocks noGrp="1"/>
          </p:cNvSpPr>
          <p:nvPr>
            <p:ph type="body" sz="quarter" idx="10" hasCustomPrompt="1"/>
          </p:nvPr>
        </p:nvSpPr>
        <p:spPr>
          <a:xfrm>
            <a:off x="2477169" y="1672868"/>
            <a:ext cx="7237662" cy="996376"/>
          </a:xfrm>
          <a:prstGeom prst="rect">
            <a:avLst/>
          </a:prstGeom>
        </p:spPr>
        <p:txBody>
          <a:bodyPr anchor="ctr" anchorCtr="0"/>
          <a:lstStyle>
            <a:lvl1pPr marL="0" indent="0" algn="ctr">
              <a:buNone/>
              <a:defRPr sz="4400" b="1">
                <a:solidFill>
                  <a:schemeClr val="bg1"/>
                </a:solidFill>
                <a:latin typeface="Segoe UI" panose="020B0502040204020203" pitchFamily="34" charset="0"/>
                <a:cs typeface="Segoe UI" panose="020B0502040204020203" pitchFamily="34" charset="0"/>
              </a:defRPr>
            </a:lvl1pPr>
          </a:lstStyle>
          <a:p>
            <a:pPr lvl="0"/>
            <a:r>
              <a:rPr lang="en-GB" dirty="0"/>
              <a:t>Questions?</a:t>
            </a:r>
            <a:endParaRPr lang="en-IS" dirty="0"/>
          </a:p>
        </p:txBody>
      </p:sp>
    </p:spTree>
    <p:extLst>
      <p:ext uri="{BB962C8B-B14F-4D97-AF65-F5344CB8AC3E}">
        <p14:creationId xmlns:p14="http://schemas.microsoft.com/office/powerpoint/2010/main" val="2416723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of content/overview">
    <p:spTree>
      <p:nvGrpSpPr>
        <p:cNvPr id="1" name=""/>
        <p:cNvGrpSpPr/>
        <p:nvPr/>
      </p:nvGrpSpPr>
      <p:grpSpPr>
        <a:xfrm>
          <a:off x="0" y="0"/>
          <a:ext cx="0" cy="0"/>
          <a:chOff x="0" y="0"/>
          <a:chExt cx="0" cy="0"/>
        </a:xfrm>
      </p:grpSpPr>
      <p:sp>
        <p:nvSpPr>
          <p:cNvPr id="3" name="Title Placeholder 12">
            <a:extLst>
              <a:ext uri="{FF2B5EF4-FFF2-40B4-BE49-F238E27FC236}">
                <a16:creationId xmlns:a16="http://schemas.microsoft.com/office/drawing/2014/main" id="{C297E935-941E-9C2F-563D-E91D013A6EF8}"/>
              </a:ext>
            </a:extLst>
          </p:cNvPr>
          <p:cNvSpPr>
            <a:spLocks noGrp="1"/>
          </p:cNvSpPr>
          <p:nvPr>
            <p:ph type="title" hasCustomPrompt="1"/>
          </p:nvPr>
        </p:nvSpPr>
        <p:spPr>
          <a:xfrm>
            <a:off x="340291" y="488601"/>
            <a:ext cx="9444644" cy="588637"/>
          </a:xfrm>
          <a:prstGeom prst="rect">
            <a:avLst/>
          </a:prstGeom>
        </p:spPr>
        <p:txBody>
          <a:bodyPr vert="horz" lIns="91440" tIns="45720" rIns="91440" bIns="45720" rtlCol="0" anchor="t" anchorCtr="0">
            <a:normAutofit/>
          </a:bodyPr>
          <a:lstStyle>
            <a:lvl1pPr>
              <a:defRPr>
                <a:solidFill>
                  <a:srgbClr val="F6C370"/>
                </a:solidFill>
              </a:defRPr>
            </a:lvl1pPr>
          </a:lstStyle>
          <a:p>
            <a:r>
              <a:rPr lang="en-GB" dirty="0"/>
              <a:t>Insert title</a:t>
            </a:r>
            <a:endParaRPr lang="en-IS" dirty="0"/>
          </a:p>
        </p:txBody>
      </p:sp>
      <p:sp>
        <p:nvSpPr>
          <p:cNvPr id="6" name="Text Placeholder 5">
            <a:extLst>
              <a:ext uri="{FF2B5EF4-FFF2-40B4-BE49-F238E27FC236}">
                <a16:creationId xmlns:a16="http://schemas.microsoft.com/office/drawing/2014/main" id="{09C23583-BBD0-A2D8-FBC2-A8930216CCEC}"/>
              </a:ext>
            </a:extLst>
          </p:cNvPr>
          <p:cNvSpPr>
            <a:spLocks noGrp="1"/>
          </p:cNvSpPr>
          <p:nvPr>
            <p:ph type="body" sz="quarter" idx="10"/>
          </p:nvPr>
        </p:nvSpPr>
        <p:spPr>
          <a:xfrm>
            <a:off x="340291" y="1419225"/>
            <a:ext cx="7667118" cy="467360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S" dirty="0"/>
          </a:p>
        </p:txBody>
      </p:sp>
      <p:sp>
        <p:nvSpPr>
          <p:cNvPr id="7" name="Freeform 6">
            <a:extLst>
              <a:ext uri="{FF2B5EF4-FFF2-40B4-BE49-F238E27FC236}">
                <a16:creationId xmlns:a16="http://schemas.microsoft.com/office/drawing/2014/main" id="{3693C68B-963A-4A71-9ABC-F3D44ED76C6A}"/>
              </a:ext>
            </a:extLst>
          </p:cNvPr>
          <p:cNvSpPr/>
          <p:nvPr userDrawn="1"/>
        </p:nvSpPr>
        <p:spPr>
          <a:xfrm flipH="1">
            <a:off x="7798859" y="2469734"/>
            <a:ext cx="4393140" cy="4393139"/>
          </a:xfrm>
          <a:custGeom>
            <a:avLst/>
            <a:gdLst>
              <a:gd name="connsiteX0" fmla="*/ 0 w 5369483"/>
              <a:gd name="connsiteY0" fmla="*/ 0 h 5369482"/>
              <a:gd name="connsiteX1" fmla="*/ 5369483 w 5369483"/>
              <a:gd name="connsiteY1" fmla="*/ 5369482 h 5369482"/>
              <a:gd name="connsiteX2" fmla="*/ 2251404 w 5369483"/>
              <a:gd name="connsiteY2" fmla="*/ 5369482 h 5369482"/>
              <a:gd name="connsiteX3" fmla="*/ 0 w 5369483"/>
              <a:gd name="connsiteY3" fmla="*/ 3118079 h 5369482"/>
            </a:gdLst>
            <a:ahLst/>
            <a:cxnLst>
              <a:cxn ang="0">
                <a:pos x="connsiteX0" y="connsiteY0"/>
              </a:cxn>
              <a:cxn ang="0">
                <a:pos x="connsiteX1" y="connsiteY1"/>
              </a:cxn>
              <a:cxn ang="0">
                <a:pos x="connsiteX2" y="connsiteY2"/>
              </a:cxn>
              <a:cxn ang="0">
                <a:pos x="connsiteX3" y="connsiteY3"/>
              </a:cxn>
            </a:cxnLst>
            <a:rect l="l" t="t" r="r" b="b"/>
            <a:pathLst>
              <a:path w="5369483" h="5369482">
                <a:moveTo>
                  <a:pt x="0" y="0"/>
                </a:moveTo>
                <a:lnTo>
                  <a:pt x="5369483" y="5369482"/>
                </a:lnTo>
                <a:lnTo>
                  <a:pt x="2251404" y="5369482"/>
                </a:lnTo>
                <a:lnTo>
                  <a:pt x="0" y="3118079"/>
                </a:lnTo>
                <a:close/>
              </a:path>
            </a:pathLst>
          </a:custGeom>
          <a:solidFill>
            <a:srgbClr val="29B4A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S"/>
          </a:p>
        </p:txBody>
      </p:sp>
      <p:pic>
        <p:nvPicPr>
          <p:cNvPr id="8" name="Graphic 7">
            <a:extLst>
              <a:ext uri="{FF2B5EF4-FFF2-40B4-BE49-F238E27FC236}">
                <a16:creationId xmlns:a16="http://schemas.microsoft.com/office/drawing/2014/main" id="{473C5EEF-A015-C555-A3A3-969AB1ADE47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065064" y="176833"/>
            <a:ext cx="1966516" cy="809741"/>
          </a:xfrm>
          <a:prstGeom prst="rect">
            <a:avLst/>
          </a:prstGeom>
        </p:spPr>
      </p:pic>
      <p:cxnSp>
        <p:nvCxnSpPr>
          <p:cNvPr id="11" name="Straight Connector 10">
            <a:extLst>
              <a:ext uri="{FF2B5EF4-FFF2-40B4-BE49-F238E27FC236}">
                <a16:creationId xmlns:a16="http://schemas.microsoft.com/office/drawing/2014/main" id="{A7111868-D038-7F36-D312-2D4C785095ED}"/>
              </a:ext>
            </a:extLst>
          </p:cNvPr>
          <p:cNvCxnSpPr>
            <a:cxnSpLocks/>
          </p:cNvCxnSpPr>
          <p:nvPr userDrawn="1"/>
        </p:nvCxnSpPr>
        <p:spPr>
          <a:xfrm flipH="1">
            <a:off x="7609474" y="3495230"/>
            <a:ext cx="3362771" cy="3362770"/>
          </a:xfrm>
          <a:prstGeom prst="line">
            <a:avLst/>
          </a:prstGeom>
          <a:ln w="9525">
            <a:solidFill>
              <a:srgbClr val="F6C37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E5D5313-2DAA-3F9F-09F9-5CA20372B46E}"/>
              </a:ext>
            </a:extLst>
          </p:cNvPr>
          <p:cNvCxnSpPr>
            <a:cxnSpLocks/>
          </p:cNvCxnSpPr>
          <p:nvPr userDrawn="1"/>
        </p:nvCxnSpPr>
        <p:spPr>
          <a:xfrm flipH="1">
            <a:off x="11391544" y="5204389"/>
            <a:ext cx="785657" cy="785657"/>
          </a:xfrm>
          <a:prstGeom prst="line">
            <a:avLst/>
          </a:prstGeom>
          <a:ln w="9525">
            <a:solidFill>
              <a:srgbClr val="F6C3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008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Chapter slide 1">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4A9DCC3-E8D7-C445-85E9-C6F9EC110461}"/>
              </a:ext>
            </a:extLst>
          </p:cNvPr>
          <p:cNvSpPr/>
          <p:nvPr userDrawn="1"/>
        </p:nvSpPr>
        <p:spPr>
          <a:xfrm rot="8100000">
            <a:off x="3886857" y="1415805"/>
            <a:ext cx="4418286" cy="4418286"/>
          </a:xfrm>
          <a:prstGeom prst="rect">
            <a:avLst/>
          </a:prstGeom>
          <a:gradFill>
            <a:gsLst>
              <a:gs pos="100000">
                <a:srgbClr val="361D5C">
                  <a:alpha val="0"/>
                </a:srgbClr>
              </a:gs>
              <a:gs pos="0">
                <a:srgbClr val="361D5C">
                  <a:alpha val="0"/>
                </a:srgbClr>
              </a:gs>
              <a:gs pos="50000">
                <a:srgbClr val="361D5C">
                  <a:alpha val="50188"/>
                </a:srgb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dirty="0"/>
          </a:p>
        </p:txBody>
      </p:sp>
      <p:sp>
        <p:nvSpPr>
          <p:cNvPr id="27" name="Rectangle 26">
            <a:extLst>
              <a:ext uri="{FF2B5EF4-FFF2-40B4-BE49-F238E27FC236}">
                <a16:creationId xmlns:a16="http://schemas.microsoft.com/office/drawing/2014/main" id="{CC661F3E-648B-5740-9E11-DC433187044F}"/>
              </a:ext>
            </a:extLst>
          </p:cNvPr>
          <p:cNvSpPr/>
          <p:nvPr userDrawn="1"/>
        </p:nvSpPr>
        <p:spPr>
          <a:xfrm rot="13500000">
            <a:off x="1410758" y="1111004"/>
            <a:ext cx="4418286" cy="4418286"/>
          </a:xfrm>
          <a:prstGeom prst="rect">
            <a:avLst/>
          </a:prstGeom>
          <a:gradFill>
            <a:gsLst>
              <a:gs pos="100000">
                <a:srgbClr val="361D5C">
                  <a:alpha val="0"/>
                </a:srgbClr>
              </a:gs>
              <a:gs pos="0">
                <a:srgbClr val="361D5C">
                  <a:alpha val="0"/>
                </a:srgbClr>
              </a:gs>
              <a:gs pos="50000">
                <a:srgbClr val="361D5C">
                  <a:alpha val="49617"/>
                </a:srgb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dirty="0"/>
          </a:p>
        </p:txBody>
      </p:sp>
      <p:sp>
        <p:nvSpPr>
          <p:cNvPr id="28" name="Rectangle 27">
            <a:extLst>
              <a:ext uri="{FF2B5EF4-FFF2-40B4-BE49-F238E27FC236}">
                <a16:creationId xmlns:a16="http://schemas.microsoft.com/office/drawing/2014/main" id="{CCE0B896-631A-C948-B929-910A701FAD6F}"/>
              </a:ext>
            </a:extLst>
          </p:cNvPr>
          <p:cNvSpPr/>
          <p:nvPr userDrawn="1"/>
        </p:nvSpPr>
        <p:spPr>
          <a:xfrm rot="13500000">
            <a:off x="6362956" y="1111004"/>
            <a:ext cx="4418286" cy="4418286"/>
          </a:xfrm>
          <a:prstGeom prst="rect">
            <a:avLst/>
          </a:prstGeom>
          <a:gradFill>
            <a:gsLst>
              <a:gs pos="100000">
                <a:srgbClr val="361D5C">
                  <a:alpha val="0"/>
                </a:srgbClr>
              </a:gs>
              <a:gs pos="0">
                <a:srgbClr val="361D5C">
                  <a:alpha val="0"/>
                </a:srgbClr>
              </a:gs>
              <a:gs pos="50000">
                <a:srgbClr val="361D5C">
                  <a:alpha val="49419"/>
                </a:srgb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dirty="0"/>
          </a:p>
        </p:txBody>
      </p:sp>
      <p:sp>
        <p:nvSpPr>
          <p:cNvPr id="3" name="Text Placeholder 2">
            <a:extLst>
              <a:ext uri="{FF2B5EF4-FFF2-40B4-BE49-F238E27FC236}">
                <a16:creationId xmlns:a16="http://schemas.microsoft.com/office/drawing/2014/main" id="{0C8F0458-666E-B242-AA9B-31C770B5EB48}"/>
              </a:ext>
            </a:extLst>
          </p:cNvPr>
          <p:cNvSpPr>
            <a:spLocks noGrp="1"/>
          </p:cNvSpPr>
          <p:nvPr>
            <p:ph type="body" sz="quarter" idx="10" hasCustomPrompt="1"/>
          </p:nvPr>
        </p:nvSpPr>
        <p:spPr>
          <a:xfrm>
            <a:off x="736601" y="2836191"/>
            <a:ext cx="10718799" cy="1185620"/>
          </a:xfrm>
          <a:prstGeom prst="rect">
            <a:avLst/>
          </a:prstGeom>
        </p:spPr>
        <p:txBody>
          <a:bodyPr anchor="ctr" anchorCtr="0"/>
          <a:lstStyle>
            <a:lvl1pPr marL="0" indent="0" algn="ctr">
              <a:buNone/>
              <a:defRPr sz="4400" b="1">
                <a:solidFill>
                  <a:schemeClr val="bg1"/>
                </a:solidFill>
                <a:latin typeface="Segoe UI" panose="020B0502040204020203" pitchFamily="34" charset="0"/>
                <a:cs typeface="Segoe UI" panose="020B0502040204020203" pitchFamily="34" charset="0"/>
              </a:defRPr>
            </a:lvl1pPr>
          </a:lstStyle>
          <a:p>
            <a:pPr lvl="0"/>
            <a:r>
              <a:rPr lang="en-GB" dirty="0"/>
              <a:t>Insert title</a:t>
            </a:r>
            <a:endParaRPr lang="en-IS" dirty="0"/>
          </a:p>
        </p:txBody>
      </p:sp>
      <p:cxnSp>
        <p:nvCxnSpPr>
          <p:cNvPr id="5" name="Straight Connector 4">
            <a:extLst>
              <a:ext uri="{FF2B5EF4-FFF2-40B4-BE49-F238E27FC236}">
                <a16:creationId xmlns:a16="http://schemas.microsoft.com/office/drawing/2014/main" id="{85908F9F-CF4A-EE46-A4B1-7A9A1E3B8B7E}"/>
              </a:ext>
            </a:extLst>
          </p:cNvPr>
          <p:cNvCxnSpPr/>
          <p:nvPr userDrawn="1"/>
        </p:nvCxnSpPr>
        <p:spPr>
          <a:xfrm>
            <a:off x="5181600" y="1761223"/>
            <a:ext cx="914400" cy="914400"/>
          </a:xfrm>
          <a:prstGeom prst="line">
            <a:avLst/>
          </a:prstGeom>
          <a:ln>
            <a:gradFill>
              <a:gsLst>
                <a:gs pos="0">
                  <a:srgbClr val="F6C370">
                    <a:alpha val="0"/>
                  </a:srgbClr>
                </a:gs>
                <a:gs pos="99000">
                  <a:srgbClr val="F6C37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0042CFF-054F-7944-83F4-1B876D680DE6}"/>
              </a:ext>
            </a:extLst>
          </p:cNvPr>
          <p:cNvCxnSpPr>
            <a:cxnSpLocks/>
          </p:cNvCxnSpPr>
          <p:nvPr userDrawn="1"/>
        </p:nvCxnSpPr>
        <p:spPr>
          <a:xfrm flipH="1">
            <a:off x="6096000" y="195948"/>
            <a:ext cx="2479675" cy="2479675"/>
          </a:xfrm>
          <a:prstGeom prst="line">
            <a:avLst/>
          </a:prstGeom>
          <a:ln>
            <a:gradFill>
              <a:gsLst>
                <a:gs pos="0">
                  <a:srgbClr val="F6C370">
                    <a:alpha val="0"/>
                  </a:srgbClr>
                </a:gs>
                <a:gs pos="100000">
                  <a:srgbClr val="F6C37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54E7318-290F-804F-A213-55E78B5F26C0}"/>
              </a:ext>
            </a:extLst>
          </p:cNvPr>
          <p:cNvCxnSpPr>
            <a:cxnSpLocks/>
          </p:cNvCxnSpPr>
          <p:nvPr userDrawn="1"/>
        </p:nvCxnSpPr>
        <p:spPr>
          <a:xfrm>
            <a:off x="4718094" y="5348611"/>
            <a:ext cx="457200" cy="457200"/>
          </a:xfrm>
          <a:prstGeom prst="line">
            <a:avLst/>
          </a:prstGeom>
          <a:ln>
            <a:gradFill>
              <a:gsLst>
                <a:gs pos="0">
                  <a:srgbClr val="F6C370"/>
                </a:gs>
                <a:gs pos="100000">
                  <a:srgbClr val="F6C370">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067B4A9-8EE8-D347-A11A-408131288CDC}"/>
              </a:ext>
            </a:extLst>
          </p:cNvPr>
          <p:cNvCxnSpPr>
            <a:cxnSpLocks/>
          </p:cNvCxnSpPr>
          <p:nvPr userDrawn="1"/>
        </p:nvCxnSpPr>
        <p:spPr>
          <a:xfrm flipH="1">
            <a:off x="7897368" y="4649076"/>
            <a:ext cx="2479675" cy="2479675"/>
          </a:xfrm>
          <a:prstGeom prst="line">
            <a:avLst/>
          </a:prstGeom>
          <a:ln>
            <a:gradFill>
              <a:gsLst>
                <a:gs pos="0">
                  <a:srgbClr val="F6C370">
                    <a:alpha val="0"/>
                  </a:srgbClr>
                </a:gs>
                <a:gs pos="99000">
                  <a:srgbClr val="F6C37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67C67B9-5ED3-1347-A4EF-E127B283F0FD}"/>
              </a:ext>
            </a:extLst>
          </p:cNvPr>
          <p:cNvCxnSpPr>
            <a:cxnSpLocks/>
          </p:cNvCxnSpPr>
          <p:nvPr userDrawn="1"/>
        </p:nvCxnSpPr>
        <p:spPr>
          <a:xfrm flipH="1">
            <a:off x="1848335" y="195948"/>
            <a:ext cx="1772290" cy="1772290"/>
          </a:xfrm>
          <a:prstGeom prst="line">
            <a:avLst/>
          </a:prstGeom>
          <a:ln>
            <a:gradFill>
              <a:gsLst>
                <a:gs pos="99000">
                  <a:srgbClr val="F6C370">
                    <a:alpha val="0"/>
                  </a:srgbClr>
                </a:gs>
                <a:gs pos="0">
                  <a:srgbClr val="F6C37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BB83C5D-63B4-D04E-B9A2-0530B8F968A5}"/>
              </a:ext>
            </a:extLst>
          </p:cNvPr>
          <p:cNvCxnSpPr>
            <a:cxnSpLocks/>
          </p:cNvCxnSpPr>
          <p:nvPr userDrawn="1"/>
        </p:nvCxnSpPr>
        <p:spPr>
          <a:xfrm flipV="1">
            <a:off x="3628716" y="5348612"/>
            <a:ext cx="1089377" cy="1089377"/>
          </a:xfrm>
          <a:prstGeom prst="line">
            <a:avLst/>
          </a:prstGeom>
          <a:ln>
            <a:gradFill>
              <a:gsLst>
                <a:gs pos="0">
                  <a:srgbClr val="F6C370">
                    <a:alpha val="0"/>
                  </a:srgbClr>
                </a:gs>
                <a:gs pos="99000">
                  <a:srgbClr val="F6C370"/>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2442B894-80B9-CF46-9923-AA26009B51E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813959" y="394661"/>
            <a:ext cx="2564084" cy="1055798"/>
          </a:xfrm>
          <a:prstGeom prst="rect">
            <a:avLst/>
          </a:prstGeom>
        </p:spPr>
      </p:pic>
    </p:spTree>
    <p:extLst>
      <p:ext uri="{BB962C8B-B14F-4D97-AF65-F5344CB8AC3E}">
        <p14:creationId xmlns:p14="http://schemas.microsoft.com/office/powerpoint/2010/main" val="3734397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Chapter slide 2">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E2FD613-0ADB-094F-9CD2-554E6C78DC68}"/>
              </a:ext>
            </a:extLst>
          </p:cNvPr>
          <p:cNvSpPr/>
          <p:nvPr userDrawn="1"/>
        </p:nvSpPr>
        <p:spPr>
          <a:xfrm rot="8100000">
            <a:off x="2800105" y="1415806"/>
            <a:ext cx="4418286" cy="4418286"/>
          </a:xfrm>
          <a:prstGeom prst="rect">
            <a:avLst/>
          </a:prstGeom>
          <a:gradFill>
            <a:gsLst>
              <a:gs pos="100000">
                <a:srgbClr val="361D5C">
                  <a:alpha val="0"/>
                </a:srgbClr>
              </a:gs>
              <a:gs pos="0">
                <a:srgbClr val="361D5C">
                  <a:alpha val="0"/>
                </a:srgbClr>
              </a:gs>
              <a:gs pos="50000">
                <a:srgbClr val="361D5C">
                  <a:alpha val="49602"/>
                </a:srgb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dirty="0"/>
          </a:p>
        </p:txBody>
      </p:sp>
      <p:sp>
        <p:nvSpPr>
          <p:cNvPr id="23" name="Rectangle 22">
            <a:extLst>
              <a:ext uri="{FF2B5EF4-FFF2-40B4-BE49-F238E27FC236}">
                <a16:creationId xmlns:a16="http://schemas.microsoft.com/office/drawing/2014/main" id="{E9687BCB-1984-9B41-98BA-0B729407F26B}"/>
              </a:ext>
            </a:extLst>
          </p:cNvPr>
          <p:cNvSpPr/>
          <p:nvPr userDrawn="1"/>
        </p:nvSpPr>
        <p:spPr>
          <a:xfrm rot="13500000">
            <a:off x="1410758" y="1111004"/>
            <a:ext cx="4418286" cy="4418286"/>
          </a:xfrm>
          <a:prstGeom prst="rect">
            <a:avLst/>
          </a:prstGeom>
          <a:gradFill>
            <a:gsLst>
              <a:gs pos="100000">
                <a:srgbClr val="361D5C">
                  <a:alpha val="0"/>
                </a:srgbClr>
              </a:gs>
              <a:gs pos="0">
                <a:srgbClr val="361D5C">
                  <a:alpha val="0"/>
                </a:srgbClr>
              </a:gs>
              <a:gs pos="49000">
                <a:srgbClr val="361D5C">
                  <a:alpha val="50137"/>
                </a:srgb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dirty="0"/>
          </a:p>
        </p:txBody>
      </p:sp>
      <p:sp>
        <p:nvSpPr>
          <p:cNvPr id="30" name="Freeform 29">
            <a:extLst>
              <a:ext uri="{FF2B5EF4-FFF2-40B4-BE49-F238E27FC236}">
                <a16:creationId xmlns:a16="http://schemas.microsoft.com/office/drawing/2014/main" id="{FAB0322F-4592-16FF-E490-7890B20626E6}"/>
              </a:ext>
            </a:extLst>
          </p:cNvPr>
          <p:cNvSpPr/>
          <p:nvPr userDrawn="1"/>
        </p:nvSpPr>
        <p:spPr>
          <a:xfrm>
            <a:off x="-5914" y="1493392"/>
            <a:ext cx="5369483" cy="5369482"/>
          </a:xfrm>
          <a:custGeom>
            <a:avLst/>
            <a:gdLst>
              <a:gd name="connsiteX0" fmla="*/ 0 w 5369483"/>
              <a:gd name="connsiteY0" fmla="*/ 0 h 5369482"/>
              <a:gd name="connsiteX1" fmla="*/ 5369483 w 5369483"/>
              <a:gd name="connsiteY1" fmla="*/ 5369482 h 5369482"/>
              <a:gd name="connsiteX2" fmla="*/ 2251404 w 5369483"/>
              <a:gd name="connsiteY2" fmla="*/ 5369482 h 5369482"/>
              <a:gd name="connsiteX3" fmla="*/ 0 w 5369483"/>
              <a:gd name="connsiteY3" fmla="*/ 3118079 h 5369482"/>
            </a:gdLst>
            <a:ahLst/>
            <a:cxnLst>
              <a:cxn ang="0">
                <a:pos x="connsiteX0" y="connsiteY0"/>
              </a:cxn>
              <a:cxn ang="0">
                <a:pos x="connsiteX1" y="connsiteY1"/>
              </a:cxn>
              <a:cxn ang="0">
                <a:pos x="connsiteX2" y="connsiteY2"/>
              </a:cxn>
              <a:cxn ang="0">
                <a:pos x="connsiteX3" y="connsiteY3"/>
              </a:cxn>
            </a:cxnLst>
            <a:rect l="l" t="t" r="r" b="b"/>
            <a:pathLst>
              <a:path w="5369483" h="5369482">
                <a:moveTo>
                  <a:pt x="0" y="0"/>
                </a:moveTo>
                <a:lnTo>
                  <a:pt x="5369483" y="5369482"/>
                </a:lnTo>
                <a:lnTo>
                  <a:pt x="2251404" y="5369482"/>
                </a:lnTo>
                <a:lnTo>
                  <a:pt x="0" y="3118079"/>
                </a:lnTo>
                <a:close/>
              </a:path>
            </a:pathLst>
          </a:custGeom>
          <a:solidFill>
            <a:srgbClr val="29B4A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S"/>
          </a:p>
        </p:txBody>
      </p:sp>
      <p:sp>
        <p:nvSpPr>
          <p:cNvPr id="22" name="Rectangle 21">
            <a:extLst>
              <a:ext uri="{FF2B5EF4-FFF2-40B4-BE49-F238E27FC236}">
                <a16:creationId xmlns:a16="http://schemas.microsoft.com/office/drawing/2014/main" id="{87566114-CC2C-8545-955D-F090D7E9F93D}"/>
              </a:ext>
            </a:extLst>
          </p:cNvPr>
          <p:cNvSpPr/>
          <p:nvPr userDrawn="1"/>
        </p:nvSpPr>
        <p:spPr>
          <a:xfrm rot="8100000">
            <a:off x="3886857" y="1415805"/>
            <a:ext cx="4418286" cy="4418286"/>
          </a:xfrm>
          <a:prstGeom prst="rect">
            <a:avLst/>
          </a:prstGeom>
          <a:gradFill>
            <a:gsLst>
              <a:gs pos="100000">
                <a:srgbClr val="361D5C">
                  <a:alpha val="0"/>
                </a:srgbClr>
              </a:gs>
              <a:gs pos="0">
                <a:srgbClr val="361D5C">
                  <a:alpha val="0"/>
                </a:srgbClr>
              </a:gs>
              <a:gs pos="50000">
                <a:srgbClr val="361D5C">
                  <a:alpha val="49796"/>
                </a:srgb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dirty="0"/>
          </a:p>
        </p:txBody>
      </p:sp>
      <p:sp>
        <p:nvSpPr>
          <p:cNvPr id="24" name="Rectangle 23">
            <a:extLst>
              <a:ext uri="{FF2B5EF4-FFF2-40B4-BE49-F238E27FC236}">
                <a16:creationId xmlns:a16="http://schemas.microsoft.com/office/drawing/2014/main" id="{5BF7237B-B27F-0248-B221-E849A67812A1}"/>
              </a:ext>
            </a:extLst>
          </p:cNvPr>
          <p:cNvSpPr/>
          <p:nvPr userDrawn="1"/>
        </p:nvSpPr>
        <p:spPr>
          <a:xfrm rot="13500000">
            <a:off x="6362956" y="1111004"/>
            <a:ext cx="4418286" cy="4418286"/>
          </a:xfrm>
          <a:prstGeom prst="rect">
            <a:avLst/>
          </a:prstGeom>
          <a:gradFill>
            <a:gsLst>
              <a:gs pos="100000">
                <a:srgbClr val="361D5C">
                  <a:alpha val="0"/>
                </a:srgbClr>
              </a:gs>
              <a:gs pos="0">
                <a:srgbClr val="361D5C">
                  <a:alpha val="0"/>
                </a:srgbClr>
              </a:gs>
              <a:gs pos="50000">
                <a:srgbClr val="361D5C">
                  <a:alpha val="49682"/>
                </a:srgb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dirty="0"/>
          </a:p>
        </p:txBody>
      </p:sp>
      <p:sp>
        <p:nvSpPr>
          <p:cNvPr id="4" name="Picture Placeholder 3">
            <a:extLst>
              <a:ext uri="{FF2B5EF4-FFF2-40B4-BE49-F238E27FC236}">
                <a16:creationId xmlns:a16="http://schemas.microsoft.com/office/drawing/2014/main" id="{86AC0B01-776C-864C-ABD8-1970F34FFF18}"/>
              </a:ext>
            </a:extLst>
          </p:cNvPr>
          <p:cNvSpPr>
            <a:spLocks noGrp="1"/>
          </p:cNvSpPr>
          <p:nvPr>
            <p:ph type="pic" sz="quarter" idx="11" hasCustomPrompt="1"/>
          </p:nvPr>
        </p:nvSpPr>
        <p:spPr>
          <a:xfrm>
            <a:off x="651481" y="711051"/>
            <a:ext cx="5916694" cy="5916694"/>
          </a:xfrm>
          <a:prstGeom prst="diamond">
            <a:avLst/>
          </a:prstGeom>
          <a:ln>
            <a:gradFill>
              <a:gsLst>
                <a:gs pos="0">
                  <a:srgbClr val="F6C370"/>
                </a:gs>
                <a:gs pos="100000">
                  <a:srgbClr val="F6C370">
                    <a:alpha val="0"/>
                  </a:srgbClr>
                </a:gs>
              </a:gsLst>
              <a:lin ang="5400000" scaled="1"/>
            </a:gradFill>
          </a:ln>
          <a:effectLst>
            <a:outerShdw blurRad="152400" dist="101600" dir="5400000" algn="ctr" rotWithShape="0">
              <a:srgbClr val="000000">
                <a:alpha val="34687"/>
              </a:srgbClr>
            </a:outerShdw>
          </a:effectLst>
        </p:spPr>
        <p:txBody>
          <a:bodyPr/>
          <a:lstStyle>
            <a:lvl1pPr algn="ctr">
              <a:defRPr>
                <a:solidFill>
                  <a:schemeClr val="bg1"/>
                </a:solidFill>
                <a:latin typeface="Segoe UI" panose="020B0502040204020203" pitchFamily="34" charset="0"/>
                <a:cs typeface="Segoe UI" panose="020B0502040204020203" pitchFamily="34" charset="0"/>
              </a:defRPr>
            </a:lvl1pPr>
          </a:lstStyle>
          <a:p>
            <a:r>
              <a:rPr lang="en-IS" dirty="0"/>
              <a:t>Insert picture</a:t>
            </a:r>
          </a:p>
        </p:txBody>
      </p:sp>
      <p:sp>
        <p:nvSpPr>
          <p:cNvPr id="3" name="Text Placeholder 2">
            <a:extLst>
              <a:ext uri="{FF2B5EF4-FFF2-40B4-BE49-F238E27FC236}">
                <a16:creationId xmlns:a16="http://schemas.microsoft.com/office/drawing/2014/main" id="{0C8F0458-666E-B242-AA9B-31C770B5EB48}"/>
              </a:ext>
            </a:extLst>
          </p:cNvPr>
          <p:cNvSpPr>
            <a:spLocks noGrp="1"/>
          </p:cNvSpPr>
          <p:nvPr>
            <p:ph type="body" sz="quarter" idx="10" hasCustomPrompt="1"/>
          </p:nvPr>
        </p:nvSpPr>
        <p:spPr>
          <a:xfrm>
            <a:off x="6096000" y="4720343"/>
            <a:ext cx="5605219" cy="1185620"/>
          </a:xfrm>
          <a:prstGeom prst="rect">
            <a:avLst/>
          </a:prstGeom>
        </p:spPr>
        <p:txBody>
          <a:bodyPr anchor="t" anchorCtr="0"/>
          <a:lstStyle>
            <a:lvl1pPr marL="0" indent="0" algn="ctr">
              <a:buNone/>
              <a:defRPr sz="4000" b="1">
                <a:solidFill>
                  <a:schemeClr val="bg1"/>
                </a:solidFill>
                <a:latin typeface="Segoe UI" panose="020B0502040204020203" pitchFamily="34" charset="0"/>
                <a:cs typeface="Segoe UI" panose="020B0502040204020203" pitchFamily="34" charset="0"/>
              </a:defRPr>
            </a:lvl1pPr>
          </a:lstStyle>
          <a:p>
            <a:pPr lvl="0"/>
            <a:r>
              <a:rPr lang="en-GB" dirty="0"/>
              <a:t>Insert title</a:t>
            </a:r>
            <a:endParaRPr lang="en-IS" dirty="0"/>
          </a:p>
        </p:txBody>
      </p:sp>
      <p:cxnSp>
        <p:nvCxnSpPr>
          <p:cNvPr id="12" name="Straight Connector 11">
            <a:extLst>
              <a:ext uri="{FF2B5EF4-FFF2-40B4-BE49-F238E27FC236}">
                <a16:creationId xmlns:a16="http://schemas.microsoft.com/office/drawing/2014/main" id="{64DD9236-912C-344B-9E5C-FA71BC0D7733}"/>
              </a:ext>
            </a:extLst>
          </p:cNvPr>
          <p:cNvCxnSpPr>
            <a:cxnSpLocks/>
          </p:cNvCxnSpPr>
          <p:nvPr userDrawn="1"/>
        </p:nvCxnSpPr>
        <p:spPr>
          <a:xfrm>
            <a:off x="6672875" y="1073461"/>
            <a:ext cx="515408" cy="515408"/>
          </a:xfrm>
          <a:prstGeom prst="line">
            <a:avLst/>
          </a:prstGeom>
          <a:ln>
            <a:gradFill>
              <a:gsLst>
                <a:gs pos="0">
                  <a:srgbClr val="F6C370">
                    <a:alpha val="0"/>
                  </a:srgbClr>
                </a:gs>
                <a:gs pos="99000">
                  <a:srgbClr val="F6C37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EDE2553-0A96-BE4B-BB2B-76B1728C21C7}"/>
              </a:ext>
            </a:extLst>
          </p:cNvPr>
          <p:cNvCxnSpPr>
            <a:cxnSpLocks/>
          </p:cNvCxnSpPr>
          <p:nvPr userDrawn="1"/>
        </p:nvCxnSpPr>
        <p:spPr>
          <a:xfrm flipH="1">
            <a:off x="7182754" y="317350"/>
            <a:ext cx="1266294" cy="1266294"/>
          </a:xfrm>
          <a:prstGeom prst="line">
            <a:avLst/>
          </a:prstGeom>
          <a:ln>
            <a:gradFill>
              <a:gsLst>
                <a:gs pos="0">
                  <a:srgbClr val="F6C370">
                    <a:alpha val="0"/>
                  </a:srgbClr>
                </a:gs>
                <a:gs pos="99000">
                  <a:srgbClr val="F6C37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6DC063-E0B5-5C4C-A6BB-44D3156187FC}"/>
              </a:ext>
            </a:extLst>
          </p:cNvPr>
          <p:cNvCxnSpPr>
            <a:cxnSpLocks/>
          </p:cNvCxnSpPr>
          <p:nvPr userDrawn="1"/>
        </p:nvCxnSpPr>
        <p:spPr>
          <a:xfrm flipV="1">
            <a:off x="11026775" y="3322111"/>
            <a:ext cx="674445" cy="674445"/>
          </a:xfrm>
          <a:prstGeom prst="line">
            <a:avLst/>
          </a:prstGeom>
          <a:ln>
            <a:gradFill>
              <a:gsLst>
                <a:gs pos="0">
                  <a:srgbClr val="F6C370">
                    <a:alpha val="0"/>
                  </a:srgbClr>
                </a:gs>
                <a:gs pos="99000">
                  <a:srgbClr val="F6C37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CE8CBB6-B3C4-D14C-8D91-B662FC73557E}"/>
              </a:ext>
            </a:extLst>
          </p:cNvPr>
          <p:cNvCxnSpPr>
            <a:cxnSpLocks/>
          </p:cNvCxnSpPr>
          <p:nvPr userDrawn="1"/>
        </p:nvCxnSpPr>
        <p:spPr>
          <a:xfrm>
            <a:off x="10031896" y="1652788"/>
            <a:ext cx="1669323" cy="1669323"/>
          </a:xfrm>
          <a:prstGeom prst="line">
            <a:avLst/>
          </a:prstGeom>
          <a:ln>
            <a:gradFill>
              <a:gsLst>
                <a:gs pos="0">
                  <a:srgbClr val="F6C370">
                    <a:alpha val="0"/>
                  </a:srgbClr>
                </a:gs>
                <a:gs pos="99000">
                  <a:srgbClr val="F6C370"/>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196931CC-F0F5-8E10-BD0E-9A1AC5B0A30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187671" y="2303488"/>
            <a:ext cx="3421876" cy="1409006"/>
          </a:xfrm>
          <a:prstGeom prst="rect">
            <a:avLst/>
          </a:prstGeom>
        </p:spPr>
      </p:pic>
      <p:cxnSp>
        <p:nvCxnSpPr>
          <p:cNvPr id="28" name="Straight Connector 27">
            <a:extLst>
              <a:ext uri="{FF2B5EF4-FFF2-40B4-BE49-F238E27FC236}">
                <a16:creationId xmlns:a16="http://schemas.microsoft.com/office/drawing/2014/main" id="{074B519A-3357-1943-878B-4FE463E1C5CD}"/>
              </a:ext>
            </a:extLst>
          </p:cNvPr>
          <p:cNvCxnSpPr>
            <a:cxnSpLocks/>
          </p:cNvCxnSpPr>
          <p:nvPr userDrawn="1"/>
        </p:nvCxnSpPr>
        <p:spPr>
          <a:xfrm flipH="1">
            <a:off x="-110123" y="201699"/>
            <a:ext cx="3720821" cy="3720821"/>
          </a:xfrm>
          <a:prstGeom prst="line">
            <a:avLst/>
          </a:prstGeom>
          <a:ln>
            <a:gradFill>
              <a:gsLst>
                <a:gs pos="99000">
                  <a:srgbClr val="F6C370">
                    <a:alpha val="0"/>
                  </a:srgbClr>
                </a:gs>
                <a:gs pos="0">
                  <a:srgbClr val="F6C370"/>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0681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Chapter slide 3">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67A1442-0956-8C46-8669-1C486AAC27DD}"/>
              </a:ext>
            </a:extLst>
          </p:cNvPr>
          <p:cNvSpPr/>
          <p:nvPr userDrawn="1"/>
        </p:nvSpPr>
        <p:spPr>
          <a:xfrm rot="8100000">
            <a:off x="3886857" y="1399476"/>
            <a:ext cx="4418286" cy="4418286"/>
          </a:xfrm>
          <a:prstGeom prst="rect">
            <a:avLst/>
          </a:prstGeom>
          <a:gradFill>
            <a:gsLst>
              <a:gs pos="99000">
                <a:srgbClr val="361D5C">
                  <a:alpha val="0"/>
                </a:srgbClr>
              </a:gs>
              <a:gs pos="0">
                <a:srgbClr val="361D5C">
                  <a:alpha val="50000"/>
                </a:srgbClr>
              </a:gs>
              <a:gs pos="50000">
                <a:srgbClr val="361D5C">
                  <a:alpha val="50000"/>
                </a:srgb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dirty="0"/>
          </a:p>
        </p:txBody>
      </p:sp>
      <p:sp>
        <p:nvSpPr>
          <p:cNvPr id="17" name="Rectangle 16">
            <a:extLst>
              <a:ext uri="{FF2B5EF4-FFF2-40B4-BE49-F238E27FC236}">
                <a16:creationId xmlns:a16="http://schemas.microsoft.com/office/drawing/2014/main" id="{732B65B3-96F2-F64C-91C0-8BEF156AFC47}"/>
              </a:ext>
            </a:extLst>
          </p:cNvPr>
          <p:cNvSpPr/>
          <p:nvPr userDrawn="1"/>
        </p:nvSpPr>
        <p:spPr>
          <a:xfrm rot="13500000">
            <a:off x="1410758" y="1094675"/>
            <a:ext cx="4418286" cy="4418286"/>
          </a:xfrm>
          <a:prstGeom prst="rect">
            <a:avLst/>
          </a:prstGeom>
          <a:gradFill>
            <a:gsLst>
              <a:gs pos="100000">
                <a:srgbClr val="361D5C">
                  <a:alpha val="0"/>
                </a:srgbClr>
              </a:gs>
              <a:gs pos="0">
                <a:srgbClr val="361D5C">
                  <a:alpha val="0"/>
                </a:srgbClr>
              </a:gs>
              <a:gs pos="50000">
                <a:srgbClr val="361D5C">
                  <a:alpha val="49879"/>
                </a:srgb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dirty="0"/>
          </a:p>
        </p:txBody>
      </p:sp>
      <p:sp>
        <p:nvSpPr>
          <p:cNvPr id="22" name="Freeform 21">
            <a:extLst>
              <a:ext uri="{FF2B5EF4-FFF2-40B4-BE49-F238E27FC236}">
                <a16:creationId xmlns:a16="http://schemas.microsoft.com/office/drawing/2014/main" id="{8CF6FC87-6D3A-16B0-0EC5-B3A8870707A1}"/>
              </a:ext>
            </a:extLst>
          </p:cNvPr>
          <p:cNvSpPr/>
          <p:nvPr userDrawn="1"/>
        </p:nvSpPr>
        <p:spPr>
          <a:xfrm rot="5400000">
            <a:off x="1930863" y="-412993"/>
            <a:ext cx="2981370" cy="3799797"/>
          </a:xfrm>
          <a:custGeom>
            <a:avLst/>
            <a:gdLst>
              <a:gd name="connsiteX0" fmla="*/ 0 w 2981370"/>
              <a:gd name="connsiteY0" fmla="*/ 3799797 h 3799797"/>
              <a:gd name="connsiteX1" fmla="*/ 0 w 2981370"/>
              <a:gd name="connsiteY1" fmla="*/ 2162942 h 3799797"/>
              <a:gd name="connsiteX2" fmla="*/ 2162942 w 2981370"/>
              <a:gd name="connsiteY2" fmla="*/ 0 h 3799797"/>
              <a:gd name="connsiteX3" fmla="*/ 2981370 w 2981370"/>
              <a:gd name="connsiteY3" fmla="*/ 818428 h 3799797"/>
            </a:gdLst>
            <a:ahLst/>
            <a:cxnLst>
              <a:cxn ang="0">
                <a:pos x="connsiteX0" y="connsiteY0"/>
              </a:cxn>
              <a:cxn ang="0">
                <a:pos x="connsiteX1" y="connsiteY1"/>
              </a:cxn>
              <a:cxn ang="0">
                <a:pos x="connsiteX2" y="connsiteY2"/>
              </a:cxn>
              <a:cxn ang="0">
                <a:pos x="connsiteX3" y="connsiteY3"/>
              </a:cxn>
            </a:cxnLst>
            <a:rect l="l" t="t" r="r" b="b"/>
            <a:pathLst>
              <a:path w="2981370" h="3799797">
                <a:moveTo>
                  <a:pt x="0" y="3799797"/>
                </a:moveTo>
                <a:lnTo>
                  <a:pt x="0" y="2162942"/>
                </a:lnTo>
                <a:lnTo>
                  <a:pt x="2162942" y="0"/>
                </a:lnTo>
                <a:lnTo>
                  <a:pt x="2981370" y="818428"/>
                </a:lnTo>
                <a:close/>
              </a:path>
            </a:pathLst>
          </a:custGeom>
          <a:solidFill>
            <a:srgbClr val="29B4A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S"/>
          </a:p>
        </p:txBody>
      </p:sp>
      <p:sp>
        <p:nvSpPr>
          <p:cNvPr id="23" name="Freeform 22">
            <a:extLst>
              <a:ext uri="{FF2B5EF4-FFF2-40B4-BE49-F238E27FC236}">
                <a16:creationId xmlns:a16="http://schemas.microsoft.com/office/drawing/2014/main" id="{D09284C5-3949-7600-4D9E-3B5204E3BCC1}"/>
              </a:ext>
            </a:extLst>
          </p:cNvPr>
          <p:cNvSpPr/>
          <p:nvPr userDrawn="1"/>
        </p:nvSpPr>
        <p:spPr>
          <a:xfrm>
            <a:off x="6596190" y="3479262"/>
            <a:ext cx="5062805" cy="3378738"/>
          </a:xfrm>
          <a:custGeom>
            <a:avLst/>
            <a:gdLst>
              <a:gd name="connsiteX0" fmla="*/ 3378738 w 5062805"/>
              <a:gd name="connsiteY0" fmla="*/ 0 h 3378738"/>
              <a:gd name="connsiteX1" fmla="*/ 5062805 w 5062805"/>
              <a:gd name="connsiteY1" fmla="*/ 1684068 h 3378738"/>
              <a:gd name="connsiteX2" fmla="*/ 3368135 w 5062805"/>
              <a:gd name="connsiteY2" fmla="*/ 3378738 h 3378738"/>
              <a:gd name="connsiteX3" fmla="*/ 0 w 5062805"/>
              <a:gd name="connsiteY3" fmla="*/ 3378738 h 3378738"/>
            </a:gdLst>
            <a:ahLst/>
            <a:cxnLst>
              <a:cxn ang="0">
                <a:pos x="connsiteX0" y="connsiteY0"/>
              </a:cxn>
              <a:cxn ang="0">
                <a:pos x="connsiteX1" y="connsiteY1"/>
              </a:cxn>
              <a:cxn ang="0">
                <a:pos x="connsiteX2" y="connsiteY2"/>
              </a:cxn>
              <a:cxn ang="0">
                <a:pos x="connsiteX3" y="connsiteY3"/>
              </a:cxn>
            </a:cxnLst>
            <a:rect l="l" t="t" r="r" b="b"/>
            <a:pathLst>
              <a:path w="5062805" h="3378738">
                <a:moveTo>
                  <a:pt x="3378738" y="0"/>
                </a:moveTo>
                <a:lnTo>
                  <a:pt x="5062805" y="1684068"/>
                </a:lnTo>
                <a:lnTo>
                  <a:pt x="3368135" y="3378738"/>
                </a:lnTo>
                <a:lnTo>
                  <a:pt x="0" y="3378738"/>
                </a:lnTo>
                <a:close/>
              </a:path>
            </a:pathLst>
          </a:custGeom>
          <a:solidFill>
            <a:srgbClr val="9432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S" dirty="0"/>
          </a:p>
        </p:txBody>
      </p:sp>
      <p:sp>
        <p:nvSpPr>
          <p:cNvPr id="18" name="Rectangle 17">
            <a:extLst>
              <a:ext uri="{FF2B5EF4-FFF2-40B4-BE49-F238E27FC236}">
                <a16:creationId xmlns:a16="http://schemas.microsoft.com/office/drawing/2014/main" id="{9EF3E88F-190A-2B4A-9C4B-83B6B74851BB}"/>
              </a:ext>
            </a:extLst>
          </p:cNvPr>
          <p:cNvSpPr/>
          <p:nvPr userDrawn="1"/>
        </p:nvSpPr>
        <p:spPr>
          <a:xfrm rot="13500000">
            <a:off x="6362956" y="1094675"/>
            <a:ext cx="4418286" cy="4418286"/>
          </a:xfrm>
          <a:prstGeom prst="rect">
            <a:avLst/>
          </a:prstGeom>
          <a:gradFill>
            <a:gsLst>
              <a:gs pos="99000">
                <a:srgbClr val="361D5C">
                  <a:alpha val="0"/>
                </a:srgbClr>
              </a:gs>
              <a:gs pos="0">
                <a:srgbClr val="361D5C">
                  <a:alpha val="0"/>
                </a:srgbClr>
              </a:gs>
              <a:gs pos="49000">
                <a:srgbClr val="361D5C">
                  <a:alpha val="50000"/>
                </a:srgb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dirty="0"/>
          </a:p>
        </p:txBody>
      </p:sp>
      <p:sp>
        <p:nvSpPr>
          <p:cNvPr id="4" name="Picture Placeholder 3">
            <a:extLst>
              <a:ext uri="{FF2B5EF4-FFF2-40B4-BE49-F238E27FC236}">
                <a16:creationId xmlns:a16="http://schemas.microsoft.com/office/drawing/2014/main" id="{86AC0B01-776C-864C-ABD8-1970F34FFF18}"/>
              </a:ext>
            </a:extLst>
          </p:cNvPr>
          <p:cNvSpPr>
            <a:spLocks noGrp="1"/>
          </p:cNvSpPr>
          <p:nvPr>
            <p:ph type="pic" sz="quarter" idx="11" hasCustomPrompt="1"/>
          </p:nvPr>
        </p:nvSpPr>
        <p:spPr>
          <a:xfrm>
            <a:off x="5620296" y="694722"/>
            <a:ext cx="5916694" cy="5916694"/>
          </a:xfrm>
          <a:prstGeom prst="diamond">
            <a:avLst/>
          </a:prstGeom>
          <a:ln>
            <a:gradFill>
              <a:gsLst>
                <a:gs pos="1000">
                  <a:srgbClr val="F6C370"/>
                </a:gs>
                <a:gs pos="100000">
                  <a:srgbClr val="F6C370">
                    <a:alpha val="0"/>
                  </a:srgbClr>
                </a:gs>
              </a:gsLst>
              <a:lin ang="5400000" scaled="1"/>
            </a:gradFill>
          </a:ln>
          <a:effectLst>
            <a:outerShdw blurRad="152400" dist="101600" dir="5400000" algn="ctr" rotWithShape="0">
              <a:srgbClr val="000000">
                <a:alpha val="34687"/>
              </a:srgbClr>
            </a:outerShdw>
          </a:effectLst>
        </p:spPr>
        <p:txBody>
          <a:bodyPr/>
          <a:lstStyle>
            <a:lvl1pPr algn="ctr">
              <a:defRPr>
                <a:solidFill>
                  <a:schemeClr val="bg1"/>
                </a:solidFill>
                <a:latin typeface="Segoe UI" panose="020B0502040204020203" pitchFamily="34" charset="0"/>
                <a:cs typeface="Segoe UI" panose="020B0502040204020203" pitchFamily="34" charset="0"/>
              </a:defRPr>
            </a:lvl1pPr>
          </a:lstStyle>
          <a:p>
            <a:r>
              <a:rPr lang="en-IS" dirty="0"/>
              <a:t>Insert picture</a:t>
            </a:r>
          </a:p>
        </p:txBody>
      </p:sp>
      <p:sp>
        <p:nvSpPr>
          <p:cNvPr id="3" name="Text Placeholder 2">
            <a:extLst>
              <a:ext uri="{FF2B5EF4-FFF2-40B4-BE49-F238E27FC236}">
                <a16:creationId xmlns:a16="http://schemas.microsoft.com/office/drawing/2014/main" id="{0C8F0458-666E-B242-AA9B-31C770B5EB48}"/>
              </a:ext>
            </a:extLst>
          </p:cNvPr>
          <p:cNvSpPr>
            <a:spLocks noGrp="1"/>
          </p:cNvSpPr>
          <p:nvPr>
            <p:ph type="body" sz="quarter" idx="10" hasCustomPrompt="1"/>
          </p:nvPr>
        </p:nvSpPr>
        <p:spPr>
          <a:xfrm>
            <a:off x="813715" y="5367517"/>
            <a:ext cx="5605219" cy="1185620"/>
          </a:xfrm>
          <a:prstGeom prst="rect">
            <a:avLst/>
          </a:prstGeom>
        </p:spPr>
        <p:txBody>
          <a:bodyPr anchor="t" anchorCtr="0"/>
          <a:lstStyle>
            <a:lvl1pPr marL="0" indent="0" algn="ctr">
              <a:buNone/>
              <a:defRPr sz="4000" b="1">
                <a:solidFill>
                  <a:schemeClr val="bg1"/>
                </a:solidFill>
                <a:latin typeface="Segoe UI" panose="020B0502040204020203" pitchFamily="34" charset="0"/>
                <a:cs typeface="Segoe UI" panose="020B0502040204020203" pitchFamily="34" charset="0"/>
              </a:defRPr>
            </a:lvl1pPr>
          </a:lstStyle>
          <a:p>
            <a:pPr lvl="0"/>
            <a:r>
              <a:rPr lang="en-GB" dirty="0"/>
              <a:t>Insert title</a:t>
            </a:r>
            <a:endParaRPr lang="en-IS" dirty="0"/>
          </a:p>
        </p:txBody>
      </p:sp>
      <p:cxnSp>
        <p:nvCxnSpPr>
          <p:cNvPr id="12" name="Straight Connector 11">
            <a:extLst>
              <a:ext uri="{FF2B5EF4-FFF2-40B4-BE49-F238E27FC236}">
                <a16:creationId xmlns:a16="http://schemas.microsoft.com/office/drawing/2014/main" id="{64DD9236-912C-344B-9E5C-FA71BC0D7733}"/>
              </a:ext>
            </a:extLst>
          </p:cNvPr>
          <p:cNvCxnSpPr>
            <a:cxnSpLocks/>
          </p:cNvCxnSpPr>
          <p:nvPr userDrawn="1"/>
        </p:nvCxnSpPr>
        <p:spPr>
          <a:xfrm>
            <a:off x="3616325" y="179619"/>
            <a:ext cx="2479675" cy="2479675"/>
          </a:xfrm>
          <a:prstGeom prst="line">
            <a:avLst/>
          </a:prstGeom>
          <a:ln>
            <a:gradFill>
              <a:gsLst>
                <a:gs pos="0">
                  <a:srgbClr val="F6C370">
                    <a:alpha val="0"/>
                  </a:srgbClr>
                </a:gs>
                <a:gs pos="99000">
                  <a:srgbClr val="F6C37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EDE2553-0A96-BE4B-BB2B-76B1728C21C7}"/>
              </a:ext>
            </a:extLst>
          </p:cNvPr>
          <p:cNvCxnSpPr>
            <a:cxnSpLocks/>
          </p:cNvCxnSpPr>
          <p:nvPr userDrawn="1"/>
        </p:nvCxnSpPr>
        <p:spPr>
          <a:xfrm flipH="1">
            <a:off x="6096000" y="2044995"/>
            <a:ext cx="614299" cy="614299"/>
          </a:xfrm>
          <a:prstGeom prst="line">
            <a:avLst/>
          </a:prstGeom>
          <a:ln>
            <a:gradFill>
              <a:gsLst>
                <a:gs pos="0">
                  <a:srgbClr val="F6C370">
                    <a:alpha val="0"/>
                  </a:srgbClr>
                </a:gs>
                <a:gs pos="100000">
                  <a:srgbClr val="F6C37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CE8CBB6-B3C4-D14C-8D91-B662FC73557E}"/>
              </a:ext>
            </a:extLst>
          </p:cNvPr>
          <p:cNvCxnSpPr>
            <a:cxnSpLocks/>
          </p:cNvCxnSpPr>
          <p:nvPr userDrawn="1"/>
        </p:nvCxnSpPr>
        <p:spPr>
          <a:xfrm>
            <a:off x="8572595" y="177511"/>
            <a:ext cx="1669323" cy="1669323"/>
          </a:xfrm>
          <a:prstGeom prst="line">
            <a:avLst/>
          </a:prstGeom>
          <a:ln>
            <a:gradFill>
              <a:gsLst>
                <a:gs pos="100000">
                  <a:srgbClr val="F6C370">
                    <a:alpha val="0"/>
                  </a:srgbClr>
                </a:gs>
                <a:gs pos="0">
                  <a:srgbClr val="F6C370"/>
                </a:gs>
              </a:gsLst>
              <a:lin ang="5400000" scaled="1"/>
            </a:gradFill>
          </a:ln>
        </p:spPr>
        <p:style>
          <a:lnRef idx="1">
            <a:schemeClr val="accent1"/>
          </a:lnRef>
          <a:fillRef idx="0">
            <a:schemeClr val="accent1"/>
          </a:fillRef>
          <a:effectRef idx="0">
            <a:schemeClr val="accent1"/>
          </a:effectRef>
          <a:fontRef idx="minor">
            <a:schemeClr val="tx1"/>
          </a:fontRef>
        </p:style>
      </p:cxnSp>
      <p:sp>
        <p:nvSpPr>
          <p:cNvPr id="9" name="Picture Placeholder 3">
            <a:extLst>
              <a:ext uri="{FF2B5EF4-FFF2-40B4-BE49-F238E27FC236}">
                <a16:creationId xmlns:a16="http://schemas.microsoft.com/office/drawing/2014/main" id="{8D380F66-B4D5-184D-94DB-90D0CF1B87FE}"/>
              </a:ext>
            </a:extLst>
          </p:cNvPr>
          <p:cNvSpPr>
            <a:spLocks noGrp="1"/>
          </p:cNvSpPr>
          <p:nvPr>
            <p:ph type="pic" sz="quarter" idx="12" hasCustomPrompt="1"/>
          </p:nvPr>
        </p:nvSpPr>
        <p:spPr>
          <a:xfrm>
            <a:off x="1385078" y="694722"/>
            <a:ext cx="4462492" cy="4462492"/>
          </a:xfrm>
          <a:prstGeom prst="diamond">
            <a:avLst/>
          </a:prstGeom>
          <a:ln>
            <a:gradFill>
              <a:gsLst>
                <a:gs pos="1000">
                  <a:srgbClr val="F6C370"/>
                </a:gs>
                <a:gs pos="100000">
                  <a:srgbClr val="F6C370">
                    <a:alpha val="0"/>
                  </a:srgbClr>
                </a:gs>
              </a:gsLst>
              <a:lin ang="5400000" scaled="1"/>
            </a:gradFill>
          </a:ln>
          <a:effectLst>
            <a:outerShdw blurRad="152400" dist="101600" dir="5400000" algn="ctr" rotWithShape="0">
              <a:srgbClr val="000000">
                <a:alpha val="34687"/>
              </a:srgbClr>
            </a:outerShdw>
          </a:effectLst>
        </p:spPr>
        <p:txBody>
          <a:bodyPr/>
          <a:lstStyle>
            <a:lvl1pPr algn="ctr">
              <a:defRPr>
                <a:solidFill>
                  <a:schemeClr val="bg1"/>
                </a:solidFill>
                <a:latin typeface="Segoe UI" panose="020B0502040204020203" pitchFamily="34" charset="0"/>
                <a:cs typeface="Segoe UI" panose="020B0502040204020203" pitchFamily="34" charset="0"/>
              </a:defRPr>
            </a:lvl1pPr>
          </a:lstStyle>
          <a:p>
            <a:r>
              <a:rPr lang="en-IS" dirty="0"/>
              <a:t>Insert picture</a:t>
            </a:r>
          </a:p>
        </p:txBody>
      </p:sp>
      <p:pic>
        <p:nvPicPr>
          <p:cNvPr id="15" name="Graphic 14">
            <a:extLst>
              <a:ext uri="{FF2B5EF4-FFF2-40B4-BE49-F238E27FC236}">
                <a16:creationId xmlns:a16="http://schemas.microsoft.com/office/drawing/2014/main" id="{BD90AA33-3B20-3886-AA59-59B13EC8BB8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813959" y="394661"/>
            <a:ext cx="2564084" cy="1055798"/>
          </a:xfrm>
          <a:prstGeom prst="rect">
            <a:avLst/>
          </a:prstGeom>
        </p:spPr>
      </p:pic>
    </p:spTree>
    <p:extLst>
      <p:ext uri="{BB962C8B-B14F-4D97-AF65-F5344CB8AC3E}">
        <p14:creationId xmlns:p14="http://schemas.microsoft.com/office/powerpoint/2010/main" val="18006301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5105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mpty with logo">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BDEDCE82-AC3C-FC49-881A-4158E6CF1A3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592000" y="94118"/>
            <a:ext cx="1008000" cy="372708"/>
          </a:xfrm>
          <a:prstGeom prst="rect">
            <a:avLst/>
          </a:prstGeom>
        </p:spPr>
      </p:pic>
      <p:cxnSp>
        <p:nvCxnSpPr>
          <p:cNvPr id="11" name="Straight Connector 10">
            <a:extLst>
              <a:ext uri="{FF2B5EF4-FFF2-40B4-BE49-F238E27FC236}">
                <a16:creationId xmlns:a16="http://schemas.microsoft.com/office/drawing/2014/main" id="{3BD3D993-CAE7-0B4C-98BF-D23A1100AB04}"/>
              </a:ext>
            </a:extLst>
          </p:cNvPr>
          <p:cNvCxnSpPr/>
          <p:nvPr userDrawn="1"/>
        </p:nvCxnSpPr>
        <p:spPr>
          <a:xfrm flipH="1">
            <a:off x="340291" y="275659"/>
            <a:ext cx="5098093" cy="0"/>
          </a:xfrm>
          <a:prstGeom prst="line">
            <a:avLst/>
          </a:prstGeom>
          <a:ln>
            <a:solidFill>
              <a:srgbClr val="F6C37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389307-8716-A348-921D-FCA8B2CBED8F}"/>
              </a:ext>
            </a:extLst>
          </p:cNvPr>
          <p:cNvCxnSpPr/>
          <p:nvPr userDrawn="1"/>
        </p:nvCxnSpPr>
        <p:spPr>
          <a:xfrm flipH="1">
            <a:off x="6753616" y="275659"/>
            <a:ext cx="5098093" cy="0"/>
          </a:xfrm>
          <a:prstGeom prst="line">
            <a:avLst/>
          </a:prstGeom>
          <a:ln>
            <a:solidFill>
              <a:srgbClr val="F6C3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6083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7" name="Title Placeholder 12">
            <a:extLst>
              <a:ext uri="{FF2B5EF4-FFF2-40B4-BE49-F238E27FC236}">
                <a16:creationId xmlns:a16="http://schemas.microsoft.com/office/drawing/2014/main" id="{1DA0E6A1-66AF-A644-9030-3203CC82577A}"/>
              </a:ext>
            </a:extLst>
          </p:cNvPr>
          <p:cNvSpPr>
            <a:spLocks noGrp="1"/>
          </p:cNvSpPr>
          <p:nvPr>
            <p:ph type="title" hasCustomPrompt="1"/>
          </p:nvPr>
        </p:nvSpPr>
        <p:spPr>
          <a:xfrm>
            <a:off x="340291" y="488601"/>
            <a:ext cx="11511418" cy="588637"/>
          </a:xfrm>
          <a:prstGeom prst="rect">
            <a:avLst/>
          </a:prstGeom>
        </p:spPr>
        <p:txBody>
          <a:bodyPr vert="horz" lIns="91440" tIns="45720" rIns="91440" bIns="45720" rtlCol="0" anchor="t" anchorCtr="0">
            <a:normAutofit/>
          </a:bodyPr>
          <a:lstStyle>
            <a:lvl1pPr>
              <a:defRPr>
                <a:solidFill>
                  <a:srgbClr val="F6C370"/>
                </a:solidFill>
              </a:defRPr>
            </a:lvl1pPr>
          </a:lstStyle>
          <a:p>
            <a:r>
              <a:rPr lang="en-GB" dirty="0"/>
              <a:t>Insert slide title</a:t>
            </a:r>
            <a:endParaRPr lang="en-IS" dirty="0"/>
          </a:p>
        </p:txBody>
      </p:sp>
      <p:sp>
        <p:nvSpPr>
          <p:cNvPr id="9" name="Text Placeholder 8">
            <a:extLst>
              <a:ext uri="{FF2B5EF4-FFF2-40B4-BE49-F238E27FC236}">
                <a16:creationId xmlns:a16="http://schemas.microsoft.com/office/drawing/2014/main" id="{D653EB8C-1F16-6149-AC51-A20753742745}"/>
              </a:ext>
            </a:extLst>
          </p:cNvPr>
          <p:cNvSpPr>
            <a:spLocks noGrp="1"/>
          </p:cNvSpPr>
          <p:nvPr>
            <p:ph type="body" sz="quarter" idx="10"/>
          </p:nvPr>
        </p:nvSpPr>
        <p:spPr>
          <a:xfrm>
            <a:off x="340291" y="1352550"/>
            <a:ext cx="11484279" cy="507365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S" dirty="0"/>
          </a:p>
        </p:txBody>
      </p:sp>
      <p:cxnSp>
        <p:nvCxnSpPr>
          <p:cNvPr id="11" name="Straight Connector 10">
            <a:extLst>
              <a:ext uri="{FF2B5EF4-FFF2-40B4-BE49-F238E27FC236}">
                <a16:creationId xmlns:a16="http://schemas.microsoft.com/office/drawing/2014/main" id="{3BD3D993-CAE7-0B4C-98BF-D23A1100AB04}"/>
              </a:ext>
            </a:extLst>
          </p:cNvPr>
          <p:cNvCxnSpPr/>
          <p:nvPr userDrawn="1"/>
        </p:nvCxnSpPr>
        <p:spPr>
          <a:xfrm flipH="1">
            <a:off x="340291" y="275659"/>
            <a:ext cx="5098093" cy="0"/>
          </a:xfrm>
          <a:prstGeom prst="line">
            <a:avLst/>
          </a:prstGeom>
          <a:ln>
            <a:solidFill>
              <a:srgbClr val="F6C37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389307-8716-A348-921D-FCA8B2CBED8F}"/>
              </a:ext>
            </a:extLst>
          </p:cNvPr>
          <p:cNvCxnSpPr/>
          <p:nvPr userDrawn="1"/>
        </p:nvCxnSpPr>
        <p:spPr>
          <a:xfrm flipH="1">
            <a:off x="6753616" y="275659"/>
            <a:ext cx="5098093" cy="0"/>
          </a:xfrm>
          <a:prstGeom prst="line">
            <a:avLst/>
          </a:prstGeom>
          <a:ln>
            <a:solidFill>
              <a:srgbClr val="F6C370"/>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B39A094D-326D-C811-8216-2D5EA2BC446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592000" y="94118"/>
            <a:ext cx="1008000" cy="372708"/>
          </a:xfrm>
          <a:prstGeom prst="rect">
            <a:avLst/>
          </a:prstGeom>
        </p:spPr>
      </p:pic>
    </p:spTree>
    <p:extLst>
      <p:ext uri="{BB962C8B-B14F-4D97-AF65-F5344CB8AC3E}">
        <p14:creationId xmlns:p14="http://schemas.microsoft.com/office/powerpoint/2010/main" val="40965727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1012F36-8998-C1AE-8F2F-279949AFFDBE}"/>
              </a:ext>
            </a:extLst>
          </p:cNvPr>
          <p:cNvSpPr/>
          <p:nvPr userDrawn="1"/>
        </p:nvSpPr>
        <p:spPr>
          <a:xfrm>
            <a:off x="10613876" y="5136020"/>
            <a:ext cx="1578123" cy="1721980"/>
          </a:xfrm>
          <a:prstGeom prst="rect">
            <a:avLst/>
          </a:prstGeom>
          <a:solidFill>
            <a:srgbClr val="29B4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7" name="Title Placeholder 12">
            <a:extLst>
              <a:ext uri="{FF2B5EF4-FFF2-40B4-BE49-F238E27FC236}">
                <a16:creationId xmlns:a16="http://schemas.microsoft.com/office/drawing/2014/main" id="{1DA0E6A1-66AF-A644-9030-3203CC82577A}"/>
              </a:ext>
            </a:extLst>
          </p:cNvPr>
          <p:cNvSpPr>
            <a:spLocks noGrp="1"/>
          </p:cNvSpPr>
          <p:nvPr>
            <p:ph type="title" hasCustomPrompt="1"/>
          </p:nvPr>
        </p:nvSpPr>
        <p:spPr>
          <a:xfrm>
            <a:off x="340290" y="488601"/>
            <a:ext cx="11511417" cy="588637"/>
          </a:xfrm>
          <a:prstGeom prst="rect">
            <a:avLst/>
          </a:prstGeom>
        </p:spPr>
        <p:txBody>
          <a:bodyPr vert="horz" lIns="91440" tIns="45720" rIns="91440" bIns="45720" rtlCol="0" anchor="t" anchorCtr="0">
            <a:normAutofit/>
          </a:bodyPr>
          <a:lstStyle>
            <a:lvl1pPr>
              <a:defRPr>
                <a:solidFill>
                  <a:srgbClr val="F6C370"/>
                </a:solidFill>
              </a:defRPr>
            </a:lvl1pPr>
          </a:lstStyle>
          <a:p>
            <a:r>
              <a:rPr lang="en-GB" dirty="0"/>
              <a:t>Insert slide title</a:t>
            </a:r>
            <a:endParaRPr lang="en-IS" dirty="0"/>
          </a:p>
        </p:txBody>
      </p:sp>
      <p:sp>
        <p:nvSpPr>
          <p:cNvPr id="9" name="Text Placeholder 8">
            <a:extLst>
              <a:ext uri="{FF2B5EF4-FFF2-40B4-BE49-F238E27FC236}">
                <a16:creationId xmlns:a16="http://schemas.microsoft.com/office/drawing/2014/main" id="{D653EB8C-1F16-6149-AC51-A20753742745}"/>
              </a:ext>
            </a:extLst>
          </p:cNvPr>
          <p:cNvSpPr>
            <a:spLocks noGrp="1"/>
          </p:cNvSpPr>
          <p:nvPr>
            <p:ph type="body" sz="quarter" idx="10"/>
          </p:nvPr>
        </p:nvSpPr>
        <p:spPr>
          <a:xfrm>
            <a:off x="340290" y="1352550"/>
            <a:ext cx="5584521" cy="507365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S" dirty="0"/>
          </a:p>
        </p:txBody>
      </p:sp>
      <p:sp>
        <p:nvSpPr>
          <p:cNvPr id="3" name="Picture Placeholder 2">
            <a:extLst>
              <a:ext uri="{FF2B5EF4-FFF2-40B4-BE49-F238E27FC236}">
                <a16:creationId xmlns:a16="http://schemas.microsoft.com/office/drawing/2014/main" id="{D70168AD-C0C4-9641-8C02-1ACFE8EA8DFD}"/>
              </a:ext>
            </a:extLst>
          </p:cNvPr>
          <p:cNvSpPr>
            <a:spLocks noGrp="1"/>
          </p:cNvSpPr>
          <p:nvPr>
            <p:ph type="pic" sz="quarter" idx="11" hasCustomPrompt="1"/>
          </p:nvPr>
        </p:nvSpPr>
        <p:spPr>
          <a:xfrm>
            <a:off x="6267189" y="1352550"/>
            <a:ext cx="5584518" cy="5073650"/>
          </a:xfrm>
          <a:prstGeom prst="rect">
            <a:avLst/>
          </a:prstGeom>
        </p:spPr>
        <p:txBody>
          <a:bodyPr/>
          <a:lstStyle>
            <a:lvl1pPr marL="0" indent="0" algn="ctr">
              <a:buNone/>
              <a:defRPr>
                <a:solidFill>
                  <a:schemeClr val="bg1"/>
                </a:solidFill>
                <a:latin typeface="Segoe UI" panose="020B0502040204020203" pitchFamily="34" charset="0"/>
                <a:cs typeface="Segoe UI" panose="020B0502040204020203" pitchFamily="34" charset="0"/>
              </a:defRPr>
            </a:lvl1pPr>
          </a:lstStyle>
          <a:p>
            <a:r>
              <a:rPr lang="en-IS" dirty="0"/>
              <a:t>Insert picture</a:t>
            </a:r>
          </a:p>
        </p:txBody>
      </p:sp>
      <p:cxnSp>
        <p:nvCxnSpPr>
          <p:cNvPr id="8" name="Straight Connector 7">
            <a:extLst>
              <a:ext uri="{FF2B5EF4-FFF2-40B4-BE49-F238E27FC236}">
                <a16:creationId xmlns:a16="http://schemas.microsoft.com/office/drawing/2014/main" id="{0C5F1984-C73F-134F-9911-E66EE857E453}"/>
              </a:ext>
            </a:extLst>
          </p:cNvPr>
          <p:cNvCxnSpPr/>
          <p:nvPr userDrawn="1"/>
        </p:nvCxnSpPr>
        <p:spPr>
          <a:xfrm flipH="1">
            <a:off x="340291" y="275659"/>
            <a:ext cx="5098093" cy="0"/>
          </a:xfrm>
          <a:prstGeom prst="line">
            <a:avLst/>
          </a:prstGeom>
          <a:ln>
            <a:solidFill>
              <a:srgbClr val="F6C37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EB5A95B-1B14-7F43-8414-E39B53C56D5A}"/>
              </a:ext>
            </a:extLst>
          </p:cNvPr>
          <p:cNvCxnSpPr/>
          <p:nvPr userDrawn="1"/>
        </p:nvCxnSpPr>
        <p:spPr>
          <a:xfrm flipH="1">
            <a:off x="6753616" y="275659"/>
            <a:ext cx="5098093" cy="0"/>
          </a:xfrm>
          <a:prstGeom prst="line">
            <a:avLst/>
          </a:prstGeom>
          <a:ln>
            <a:solidFill>
              <a:srgbClr val="F6C370"/>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2141B79D-5FCA-83B1-9283-020AE2F9F6C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592000" y="94118"/>
            <a:ext cx="1008000" cy="372708"/>
          </a:xfrm>
          <a:prstGeom prst="rect">
            <a:avLst/>
          </a:prstGeom>
        </p:spPr>
      </p:pic>
    </p:spTree>
    <p:extLst>
      <p:ext uri="{BB962C8B-B14F-4D97-AF65-F5344CB8AC3E}">
        <p14:creationId xmlns:p14="http://schemas.microsoft.com/office/powerpoint/2010/main" val="2200188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70168AD-C0C4-9641-8C02-1ACFE8EA8DFD}"/>
              </a:ext>
            </a:extLst>
          </p:cNvPr>
          <p:cNvSpPr>
            <a:spLocks noGrp="1"/>
          </p:cNvSpPr>
          <p:nvPr>
            <p:ph type="pic" sz="quarter" idx="11" hasCustomPrompt="1"/>
          </p:nvPr>
        </p:nvSpPr>
        <p:spPr>
          <a:xfrm>
            <a:off x="0" y="0"/>
            <a:ext cx="4874400" cy="6858000"/>
          </a:xfrm>
          <a:prstGeom prst="rect">
            <a:avLst/>
          </a:prstGeom>
        </p:spPr>
        <p:txBody>
          <a:bodyPr/>
          <a:lstStyle>
            <a:lvl1pPr marL="0" indent="0" algn="ctr">
              <a:buNone/>
              <a:defRPr>
                <a:solidFill>
                  <a:schemeClr val="bg1"/>
                </a:solidFill>
                <a:latin typeface="Segoe UI" panose="020B0502040204020203" pitchFamily="34" charset="0"/>
                <a:cs typeface="Segoe UI" panose="020B0502040204020203" pitchFamily="34" charset="0"/>
              </a:defRPr>
            </a:lvl1pPr>
          </a:lstStyle>
          <a:p>
            <a:r>
              <a:rPr lang="en-IS" dirty="0"/>
              <a:t>Insert picture</a:t>
            </a:r>
          </a:p>
        </p:txBody>
      </p:sp>
      <p:sp>
        <p:nvSpPr>
          <p:cNvPr id="7" name="Title Placeholder 12">
            <a:extLst>
              <a:ext uri="{FF2B5EF4-FFF2-40B4-BE49-F238E27FC236}">
                <a16:creationId xmlns:a16="http://schemas.microsoft.com/office/drawing/2014/main" id="{1DA0E6A1-66AF-A644-9030-3203CC82577A}"/>
              </a:ext>
            </a:extLst>
          </p:cNvPr>
          <p:cNvSpPr>
            <a:spLocks noGrp="1"/>
          </p:cNvSpPr>
          <p:nvPr>
            <p:ph type="title" hasCustomPrompt="1"/>
          </p:nvPr>
        </p:nvSpPr>
        <p:spPr>
          <a:xfrm>
            <a:off x="5213445" y="488601"/>
            <a:ext cx="6638262" cy="588637"/>
          </a:xfrm>
          <a:prstGeom prst="rect">
            <a:avLst/>
          </a:prstGeom>
        </p:spPr>
        <p:txBody>
          <a:bodyPr vert="horz" lIns="91440" tIns="45720" rIns="91440" bIns="45720" rtlCol="0" anchor="t" anchorCtr="0">
            <a:normAutofit/>
          </a:bodyPr>
          <a:lstStyle>
            <a:lvl1pPr>
              <a:defRPr sz="3600">
                <a:solidFill>
                  <a:srgbClr val="F6C370"/>
                </a:solidFill>
              </a:defRPr>
            </a:lvl1pPr>
          </a:lstStyle>
          <a:p>
            <a:r>
              <a:rPr lang="en-GB" dirty="0"/>
              <a:t>Insert slide title</a:t>
            </a:r>
            <a:endParaRPr lang="en-IS" dirty="0"/>
          </a:p>
        </p:txBody>
      </p:sp>
      <p:cxnSp>
        <p:nvCxnSpPr>
          <p:cNvPr id="8" name="Straight Connector 7">
            <a:extLst>
              <a:ext uri="{FF2B5EF4-FFF2-40B4-BE49-F238E27FC236}">
                <a16:creationId xmlns:a16="http://schemas.microsoft.com/office/drawing/2014/main" id="{0C5F1984-C73F-134F-9911-E66EE857E453}"/>
              </a:ext>
            </a:extLst>
          </p:cNvPr>
          <p:cNvCxnSpPr>
            <a:cxnSpLocks/>
          </p:cNvCxnSpPr>
          <p:nvPr userDrawn="1"/>
        </p:nvCxnSpPr>
        <p:spPr>
          <a:xfrm flipH="1">
            <a:off x="5213445" y="275659"/>
            <a:ext cx="2661514" cy="0"/>
          </a:xfrm>
          <a:prstGeom prst="line">
            <a:avLst/>
          </a:prstGeom>
          <a:ln>
            <a:solidFill>
              <a:srgbClr val="F6C37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EB5A95B-1B14-7F43-8414-E39B53C56D5A}"/>
              </a:ext>
            </a:extLst>
          </p:cNvPr>
          <p:cNvCxnSpPr>
            <a:cxnSpLocks/>
          </p:cNvCxnSpPr>
          <p:nvPr userDrawn="1"/>
        </p:nvCxnSpPr>
        <p:spPr>
          <a:xfrm flipH="1">
            <a:off x="9190191" y="275659"/>
            <a:ext cx="2661516" cy="0"/>
          </a:xfrm>
          <a:prstGeom prst="line">
            <a:avLst/>
          </a:prstGeom>
          <a:ln>
            <a:solidFill>
              <a:srgbClr val="F6C370"/>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93172F69-851E-354C-9F9C-79583502B72A}"/>
              </a:ext>
            </a:extLst>
          </p:cNvPr>
          <p:cNvSpPr>
            <a:spLocks noGrp="1"/>
          </p:cNvSpPr>
          <p:nvPr>
            <p:ph type="body" sz="quarter" idx="10"/>
          </p:nvPr>
        </p:nvSpPr>
        <p:spPr>
          <a:xfrm>
            <a:off x="5213445" y="1352550"/>
            <a:ext cx="6638262" cy="507365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S" dirty="0"/>
          </a:p>
        </p:txBody>
      </p:sp>
      <p:pic>
        <p:nvPicPr>
          <p:cNvPr id="12" name="Graphic 11">
            <a:extLst>
              <a:ext uri="{FF2B5EF4-FFF2-40B4-BE49-F238E27FC236}">
                <a16:creationId xmlns:a16="http://schemas.microsoft.com/office/drawing/2014/main" id="{B2ED9295-5878-6ABD-0EEE-2B92532E4E9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028574" y="94118"/>
            <a:ext cx="1008000" cy="372708"/>
          </a:xfrm>
          <a:prstGeom prst="rect">
            <a:avLst/>
          </a:prstGeom>
        </p:spPr>
      </p:pic>
    </p:spTree>
    <p:extLst>
      <p:ext uri="{BB962C8B-B14F-4D97-AF65-F5344CB8AC3E}">
        <p14:creationId xmlns:p14="http://schemas.microsoft.com/office/powerpoint/2010/main" val="2502578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X Americas cover 2">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480B7EA1-56DF-24B2-B7FF-101FF8D369DC}"/>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87584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70168AD-C0C4-9641-8C02-1ACFE8EA8DFD}"/>
              </a:ext>
            </a:extLst>
          </p:cNvPr>
          <p:cNvSpPr>
            <a:spLocks noGrp="1"/>
          </p:cNvSpPr>
          <p:nvPr>
            <p:ph type="pic" sz="quarter" idx="11" hasCustomPrompt="1"/>
          </p:nvPr>
        </p:nvSpPr>
        <p:spPr>
          <a:xfrm>
            <a:off x="7609114" y="555177"/>
            <a:ext cx="4582886" cy="6302819"/>
          </a:xfrm>
          <a:prstGeom prst="rect">
            <a:avLst/>
          </a:prstGeom>
        </p:spPr>
        <p:txBody>
          <a:bodyPr/>
          <a:lstStyle>
            <a:lvl1pPr marL="0" indent="0" algn="ctr">
              <a:buNone/>
              <a:defRPr>
                <a:solidFill>
                  <a:schemeClr val="bg1"/>
                </a:solidFill>
                <a:latin typeface="Segoe UI" panose="020B0502040204020203" pitchFamily="34" charset="0"/>
                <a:cs typeface="Segoe UI" panose="020B0502040204020203" pitchFamily="34" charset="0"/>
              </a:defRPr>
            </a:lvl1pPr>
          </a:lstStyle>
          <a:p>
            <a:r>
              <a:rPr lang="en-IS" dirty="0"/>
              <a:t>Insert picture</a:t>
            </a:r>
          </a:p>
        </p:txBody>
      </p:sp>
      <p:cxnSp>
        <p:nvCxnSpPr>
          <p:cNvPr id="8" name="Straight Connector 7">
            <a:extLst>
              <a:ext uri="{FF2B5EF4-FFF2-40B4-BE49-F238E27FC236}">
                <a16:creationId xmlns:a16="http://schemas.microsoft.com/office/drawing/2014/main" id="{0C5F1984-C73F-134F-9911-E66EE857E453}"/>
              </a:ext>
            </a:extLst>
          </p:cNvPr>
          <p:cNvCxnSpPr>
            <a:cxnSpLocks/>
          </p:cNvCxnSpPr>
          <p:nvPr userDrawn="1"/>
        </p:nvCxnSpPr>
        <p:spPr>
          <a:xfrm flipH="1">
            <a:off x="340290" y="275659"/>
            <a:ext cx="8894170" cy="0"/>
          </a:xfrm>
          <a:prstGeom prst="line">
            <a:avLst/>
          </a:prstGeom>
          <a:ln>
            <a:solidFill>
              <a:srgbClr val="F6C37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EB5A95B-1B14-7F43-8414-E39B53C56D5A}"/>
              </a:ext>
            </a:extLst>
          </p:cNvPr>
          <p:cNvCxnSpPr>
            <a:cxnSpLocks/>
          </p:cNvCxnSpPr>
          <p:nvPr userDrawn="1"/>
        </p:nvCxnSpPr>
        <p:spPr>
          <a:xfrm flipH="1">
            <a:off x="10549692" y="275659"/>
            <a:ext cx="1642308" cy="0"/>
          </a:xfrm>
          <a:prstGeom prst="line">
            <a:avLst/>
          </a:prstGeom>
          <a:ln>
            <a:solidFill>
              <a:srgbClr val="F6C370"/>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93172F69-851E-354C-9F9C-79583502B72A}"/>
              </a:ext>
            </a:extLst>
          </p:cNvPr>
          <p:cNvSpPr>
            <a:spLocks noGrp="1"/>
          </p:cNvSpPr>
          <p:nvPr>
            <p:ph type="body" sz="quarter" idx="10"/>
          </p:nvPr>
        </p:nvSpPr>
        <p:spPr>
          <a:xfrm>
            <a:off x="340290" y="1352550"/>
            <a:ext cx="6816054" cy="507365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S" dirty="0"/>
          </a:p>
        </p:txBody>
      </p:sp>
      <p:sp>
        <p:nvSpPr>
          <p:cNvPr id="12" name="Title Placeholder 12">
            <a:extLst>
              <a:ext uri="{FF2B5EF4-FFF2-40B4-BE49-F238E27FC236}">
                <a16:creationId xmlns:a16="http://schemas.microsoft.com/office/drawing/2014/main" id="{B481A195-D889-E642-93F2-1B3B1F9DA05E}"/>
              </a:ext>
            </a:extLst>
          </p:cNvPr>
          <p:cNvSpPr>
            <a:spLocks noGrp="1"/>
          </p:cNvSpPr>
          <p:nvPr>
            <p:ph type="title" hasCustomPrompt="1"/>
          </p:nvPr>
        </p:nvSpPr>
        <p:spPr>
          <a:xfrm>
            <a:off x="340290" y="488601"/>
            <a:ext cx="6816055" cy="588637"/>
          </a:xfrm>
          <a:prstGeom prst="rect">
            <a:avLst/>
          </a:prstGeom>
        </p:spPr>
        <p:txBody>
          <a:bodyPr vert="horz" lIns="91440" tIns="45720" rIns="91440" bIns="45720" rtlCol="0" anchor="t" anchorCtr="0">
            <a:normAutofit/>
          </a:bodyPr>
          <a:lstStyle>
            <a:lvl1pPr>
              <a:defRPr sz="3600">
                <a:solidFill>
                  <a:srgbClr val="F6C370"/>
                </a:solidFill>
              </a:defRPr>
            </a:lvl1pPr>
          </a:lstStyle>
          <a:p>
            <a:r>
              <a:rPr lang="en-GB" dirty="0"/>
              <a:t>Insert slide title</a:t>
            </a:r>
            <a:endParaRPr lang="en-IS" dirty="0"/>
          </a:p>
        </p:txBody>
      </p:sp>
      <p:pic>
        <p:nvPicPr>
          <p:cNvPr id="13" name="Graphic 12">
            <a:extLst>
              <a:ext uri="{FF2B5EF4-FFF2-40B4-BE49-F238E27FC236}">
                <a16:creationId xmlns:a16="http://schemas.microsoft.com/office/drawing/2014/main" id="{D24DECEA-C020-205E-B14B-1A6A0C7E64F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388075" y="94118"/>
            <a:ext cx="1008000" cy="372708"/>
          </a:xfrm>
          <a:prstGeom prst="rect">
            <a:avLst/>
          </a:prstGeom>
        </p:spPr>
      </p:pic>
    </p:spTree>
    <p:extLst>
      <p:ext uri="{BB962C8B-B14F-4D97-AF65-F5344CB8AC3E}">
        <p14:creationId xmlns:p14="http://schemas.microsoft.com/office/powerpoint/2010/main" val="3637817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LS Central 1">
    <p:spTree>
      <p:nvGrpSpPr>
        <p:cNvPr id="1" name=""/>
        <p:cNvGrpSpPr/>
        <p:nvPr/>
      </p:nvGrpSpPr>
      <p:grpSpPr>
        <a:xfrm>
          <a:off x="0" y="0"/>
          <a:ext cx="0" cy="0"/>
          <a:chOff x="0" y="0"/>
          <a:chExt cx="0" cy="0"/>
        </a:xfrm>
      </p:grpSpPr>
      <p:sp>
        <p:nvSpPr>
          <p:cNvPr id="14" name="Title Placeholder 12">
            <a:extLst>
              <a:ext uri="{FF2B5EF4-FFF2-40B4-BE49-F238E27FC236}">
                <a16:creationId xmlns:a16="http://schemas.microsoft.com/office/drawing/2014/main" id="{64D9D044-A701-E940-B90A-79FBC444A3ED}"/>
              </a:ext>
            </a:extLst>
          </p:cNvPr>
          <p:cNvSpPr>
            <a:spLocks noGrp="1"/>
          </p:cNvSpPr>
          <p:nvPr>
            <p:ph type="title" hasCustomPrompt="1"/>
          </p:nvPr>
        </p:nvSpPr>
        <p:spPr>
          <a:xfrm>
            <a:off x="340291" y="488601"/>
            <a:ext cx="11511418" cy="588637"/>
          </a:xfrm>
          <a:prstGeom prst="rect">
            <a:avLst/>
          </a:prstGeom>
        </p:spPr>
        <p:txBody>
          <a:bodyPr vert="horz" lIns="91440" tIns="45720" rIns="91440" bIns="45720" rtlCol="0" anchor="t" anchorCtr="0">
            <a:normAutofit/>
          </a:bodyPr>
          <a:lstStyle>
            <a:lvl1pPr>
              <a:defRPr>
                <a:solidFill>
                  <a:srgbClr val="361D5C"/>
                </a:solidFill>
              </a:defRPr>
            </a:lvl1pPr>
          </a:lstStyle>
          <a:p>
            <a:r>
              <a:rPr lang="en-GB" dirty="0"/>
              <a:t>Insert slide title</a:t>
            </a:r>
            <a:endParaRPr lang="en-IS" dirty="0"/>
          </a:p>
        </p:txBody>
      </p:sp>
      <p:sp>
        <p:nvSpPr>
          <p:cNvPr id="15" name="Text Placeholder 8">
            <a:extLst>
              <a:ext uri="{FF2B5EF4-FFF2-40B4-BE49-F238E27FC236}">
                <a16:creationId xmlns:a16="http://schemas.microsoft.com/office/drawing/2014/main" id="{C0CDAA8F-28BF-F74E-A05E-EF59E623D7E4}"/>
              </a:ext>
            </a:extLst>
          </p:cNvPr>
          <p:cNvSpPr>
            <a:spLocks noGrp="1"/>
          </p:cNvSpPr>
          <p:nvPr>
            <p:ph type="body" sz="quarter" idx="10"/>
          </p:nvPr>
        </p:nvSpPr>
        <p:spPr>
          <a:xfrm>
            <a:off x="340291" y="1352550"/>
            <a:ext cx="11484279" cy="5073650"/>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S" dirty="0"/>
          </a:p>
        </p:txBody>
      </p:sp>
      <p:pic>
        <p:nvPicPr>
          <p:cNvPr id="4" name="Graphic 3">
            <a:extLst>
              <a:ext uri="{FF2B5EF4-FFF2-40B4-BE49-F238E27FC236}">
                <a16:creationId xmlns:a16="http://schemas.microsoft.com/office/drawing/2014/main" id="{3138DB38-5290-8E4B-BE35-A79902F8CF4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78151" y="182167"/>
            <a:ext cx="1192319" cy="214446"/>
          </a:xfrm>
          <a:prstGeom prst="rect">
            <a:avLst/>
          </a:prstGeom>
        </p:spPr>
      </p:pic>
      <p:sp>
        <p:nvSpPr>
          <p:cNvPr id="21" name="Rectangle 20">
            <a:extLst>
              <a:ext uri="{FF2B5EF4-FFF2-40B4-BE49-F238E27FC236}">
                <a16:creationId xmlns:a16="http://schemas.microsoft.com/office/drawing/2014/main" id="{4A7B48C0-1F88-F749-8540-C0F6142DFADA}"/>
              </a:ext>
            </a:extLst>
          </p:cNvPr>
          <p:cNvSpPr/>
          <p:nvPr userDrawn="1"/>
        </p:nvSpPr>
        <p:spPr>
          <a:xfrm>
            <a:off x="0" y="0"/>
            <a:ext cx="111760" cy="6858000"/>
          </a:xfrm>
          <a:prstGeom prst="rect">
            <a:avLst/>
          </a:prstGeom>
          <a:solidFill>
            <a:srgbClr val="138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cxnSp>
        <p:nvCxnSpPr>
          <p:cNvPr id="22" name="Straight Connector 21">
            <a:extLst>
              <a:ext uri="{FF2B5EF4-FFF2-40B4-BE49-F238E27FC236}">
                <a16:creationId xmlns:a16="http://schemas.microsoft.com/office/drawing/2014/main" id="{9C79CD8C-2338-8142-A026-8595CBCF84B3}"/>
              </a:ext>
            </a:extLst>
          </p:cNvPr>
          <p:cNvCxnSpPr>
            <a:cxnSpLocks/>
          </p:cNvCxnSpPr>
          <p:nvPr userDrawn="1"/>
        </p:nvCxnSpPr>
        <p:spPr>
          <a:xfrm>
            <a:off x="173812" y="0"/>
            <a:ext cx="0" cy="6858000"/>
          </a:xfrm>
          <a:prstGeom prst="line">
            <a:avLst/>
          </a:prstGeom>
          <a:ln>
            <a:solidFill>
              <a:srgbClr val="8ED6E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0530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LS Central 2">
    <p:spTree>
      <p:nvGrpSpPr>
        <p:cNvPr id="1" name=""/>
        <p:cNvGrpSpPr/>
        <p:nvPr/>
      </p:nvGrpSpPr>
      <p:grpSpPr>
        <a:xfrm>
          <a:off x="0" y="0"/>
          <a:ext cx="0" cy="0"/>
          <a:chOff x="0" y="0"/>
          <a:chExt cx="0" cy="0"/>
        </a:xfrm>
      </p:grpSpPr>
      <p:sp>
        <p:nvSpPr>
          <p:cNvPr id="25" name="Freeform 24">
            <a:extLst>
              <a:ext uri="{FF2B5EF4-FFF2-40B4-BE49-F238E27FC236}">
                <a16:creationId xmlns:a16="http://schemas.microsoft.com/office/drawing/2014/main" id="{F14DCA7F-477F-EC49-BD8F-C3B6AE99007E}"/>
              </a:ext>
            </a:extLst>
          </p:cNvPr>
          <p:cNvSpPr/>
          <p:nvPr userDrawn="1"/>
        </p:nvSpPr>
        <p:spPr>
          <a:xfrm>
            <a:off x="0" y="0"/>
            <a:ext cx="3429000" cy="6858000"/>
          </a:xfrm>
          <a:custGeom>
            <a:avLst/>
            <a:gdLst>
              <a:gd name="connsiteX0" fmla="*/ 0 w 3429000"/>
              <a:gd name="connsiteY0" fmla="*/ 0 h 6858000"/>
              <a:gd name="connsiteX1" fmla="*/ 3429000 w 3429000"/>
              <a:gd name="connsiteY1" fmla="*/ 3429000 h 6858000"/>
              <a:gd name="connsiteX2" fmla="*/ 0 w 3429000"/>
              <a:gd name="connsiteY2" fmla="*/ 6858000 h 6858000"/>
            </a:gdLst>
            <a:ahLst/>
            <a:cxnLst>
              <a:cxn ang="0">
                <a:pos x="connsiteX0" y="connsiteY0"/>
              </a:cxn>
              <a:cxn ang="0">
                <a:pos x="connsiteX1" y="connsiteY1"/>
              </a:cxn>
              <a:cxn ang="0">
                <a:pos x="connsiteX2" y="connsiteY2"/>
              </a:cxn>
            </a:cxnLst>
            <a:rect l="l" t="t" r="r" b="b"/>
            <a:pathLst>
              <a:path w="3429000" h="6858000">
                <a:moveTo>
                  <a:pt x="0" y="0"/>
                </a:moveTo>
                <a:cubicBezTo>
                  <a:pt x="1893784" y="0"/>
                  <a:pt x="3429000" y="1535216"/>
                  <a:pt x="3429000" y="3429000"/>
                </a:cubicBezTo>
                <a:cubicBezTo>
                  <a:pt x="3429000" y="5322784"/>
                  <a:pt x="1893784" y="6858000"/>
                  <a:pt x="0" y="6858000"/>
                </a:cubicBezTo>
                <a:close/>
              </a:path>
            </a:pathLst>
          </a:custGeom>
          <a:solidFill>
            <a:srgbClr val="1388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S">
              <a:solidFill>
                <a:srgbClr val="323133"/>
              </a:solidFill>
            </a:endParaRPr>
          </a:p>
        </p:txBody>
      </p:sp>
      <p:sp>
        <p:nvSpPr>
          <p:cNvPr id="26" name="Picture Placeholder 25">
            <a:extLst>
              <a:ext uri="{FF2B5EF4-FFF2-40B4-BE49-F238E27FC236}">
                <a16:creationId xmlns:a16="http://schemas.microsoft.com/office/drawing/2014/main" id="{374A81D5-DE12-D748-BFFA-4C4967A5BF1D}"/>
              </a:ext>
            </a:extLst>
          </p:cNvPr>
          <p:cNvSpPr>
            <a:spLocks noGrp="1"/>
          </p:cNvSpPr>
          <p:nvPr>
            <p:ph type="pic" sz="quarter" idx="10"/>
          </p:nvPr>
        </p:nvSpPr>
        <p:spPr>
          <a:xfrm>
            <a:off x="0" y="441325"/>
            <a:ext cx="2987675" cy="5975350"/>
          </a:xfrm>
          <a:custGeom>
            <a:avLst/>
            <a:gdLst>
              <a:gd name="connsiteX0" fmla="*/ 0 w 2546350"/>
              <a:gd name="connsiteY0" fmla="*/ 0 h 5092700"/>
              <a:gd name="connsiteX1" fmla="*/ 2546350 w 2546350"/>
              <a:gd name="connsiteY1" fmla="*/ 2546350 h 5092700"/>
              <a:gd name="connsiteX2" fmla="*/ 0 w 2546350"/>
              <a:gd name="connsiteY2" fmla="*/ 5092700 h 5092700"/>
            </a:gdLst>
            <a:ahLst/>
            <a:cxnLst>
              <a:cxn ang="0">
                <a:pos x="connsiteX0" y="connsiteY0"/>
              </a:cxn>
              <a:cxn ang="0">
                <a:pos x="connsiteX1" y="connsiteY1"/>
              </a:cxn>
              <a:cxn ang="0">
                <a:pos x="connsiteX2" y="connsiteY2"/>
              </a:cxn>
            </a:cxnLst>
            <a:rect l="l" t="t" r="r" b="b"/>
            <a:pathLst>
              <a:path w="2546350" h="5092700">
                <a:moveTo>
                  <a:pt x="0" y="0"/>
                </a:moveTo>
                <a:cubicBezTo>
                  <a:pt x="1406310" y="0"/>
                  <a:pt x="2546350" y="1140040"/>
                  <a:pt x="2546350" y="2546350"/>
                </a:cubicBezTo>
                <a:cubicBezTo>
                  <a:pt x="2546350" y="3952660"/>
                  <a:pt x="1406310" y="5092700"/>
                  <a:pt x="0" y="5092700"/>
                </a:cubicBezTo>
                <a:close/>
              </a:path>
            </a:pathLst>
          </a:custGeom>
        </p:spPr>
        <p:txBody>
          <a:bodyPr wrap="square">
            <a:noAutofit/>
          </a:bodyPr>
          <a:lstStyle>
            <a:lvl1pPr algn="ctr">
              <a:defRPr>
                <a:solidFill>
                  <a:srgbClr val="323133"/>
                </a:solidFill>
              </a:defRPr>
            </a:lvl1pPr>
          </a:lstStyle>
          <a:p>
            <a:r>
              <a:rPr lang="en-US"/>
              <a:t>Click icon to add picture</a:t>
            </a:r>
            <a:endParaRPr lang="en-IS" dirty="0"/>
          </a:p>
        </p:txBody>
      </p:sp>
      <p:sp>
        <p:nvSpPr>
          <p:cNvPr id="29" name="Title Placeholder 12">
            <a:extLst>
              <a:ext uri="{FF2B5EF4-FFF2-40B4-BE49-F238E27FC236}">
                <a16:creationId xmlns:a16="http://schemas.microsoft.com/office/drawing/2014/main" id="{8ED9D5E6-8ADF-D843-853F-B53C0B530108}"/>
              </a:ext>
            </a:extLst>
          </p:cNvPr>
          <p:cNvSpPr>
            <a:spLocks noGrp="1"/>
          </p:cNvSpPr>
          <p:nvPr>
            <p:ph type="title" hasCustomPrompt="1"/>
          </p:nvPr>
        </p:nvSpPr>
        <p:spPr>
          <a:xfrm>
            <a:off x="2844800" y="488601"/>
            <a:ext cx="9006909" cy="588637"/>
          </a:xfrm>
          <a:prstGeom prst="rect">
            <a:avLst/>
          </a:prstGeom>
        </p:spPr>
        <p:txBody>
          <a:bodyPr vert="horz" lIns="91440" tIns="45720" rIns="91440" bIns="45720" rtlCol="0" anchor="t" anchorCtr="0">
            <a:normAutofit/>
          </a:bodyPr>
          <a:lstStyle>
            <a:lvl1pPr>
              <a:defRPr>
                <a:solidFill>
                  <a:srgbClr val="361D5C"/>
                </a:solidFill>
              </a:defRPr>
            </a:lvl1pPr>
          </a:lstStyle>
          <a:p>
            <a:r>
              <a:rPr lang="en-GB" dirty="0"/>
              <a:t>Insert slide title</a:t>
            </a:r>
            <a:endParaRPr lang="en-IS" dirty="0"/>
          </a:p>
        </p:txBody>
      </p:sp>
      <p:sp>
        <p:nvSpPr>
          <p:cNvPr id="30" name="Text Placeholder 8">
            <a:extLst>
              <a:ext uri="{FF2B5EF4-FFF2-40B4-BE49-F238E27FC236}">
                <a16:creationId xmlns:a16="http://schemas.microsoft.com/office/drawing/2014/main" id="{714C39F3-198E-6B4B-933E-3539119F38D5}"/>
              </a:ext>
            </a:extLst>
          </p:cNvPr>
          <p:cNvSpPr>
            <a:spLocks noGrp="1"/>
          </p:cNvSpPr>
          <p:nvPr>
            <p:ph type="body" sz="quarter" idx="11"/>
          </p:nvPr>
        </p:nvSpPr>
        <p:spPr>
          <a:xfrm>
            <a:off x="3886200" y="1352550"/>
            <a:ext cx="7938370" cy="5073650"/>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S" dirty="0"/>
          </a:p>
        </p:txBody>
      </p:sp>
      <p:pic>
        <p:nvPicPr>
          <p:cNvPr id="7" name="Graphic 6">
            <a:extLst>
              <a:ext uri="{FF2B5EF4-FFF2-40B4-BE49-F238E27FC236}">
                <a16:creationId xmlns:a16="http://schemas.microsoft.com/office/drawing/2014/main" id="{43DBE5FD-79C5-FF75-FED6-59BD4F26736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78151" y="182167"/>
            <a:ext cx="1192319" cy="214446"/>
          </a:xfrm>
          <a:prstGeom prst="rect">
            <a:avLst/>
          </a:prstGeom>
        </p:spPr>
      </p:pic>
    </p:spTree>
    <p:extLst>
      <p:ext uri="{BB962C8B-B14F-4D97-AF65-F5344CB8AC3E}">
        <p14:creationId xmlns:p14="http://schemas.microsoft.com/office/powerpoint/2010/main" val="2641313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LS Central 3">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DDC50F77-C5B2-FC4E-B53E-FBF4BB05BD65}"/>
              </a:ext>
            </a:extLst>
          </p:cNvPr>
          <p:cNvSpPr>
            <a:spLocks noGrp="1"/>
          </p:cNvSpPr>
          <p:nvPr>
            <p:ph type="pic" sz="quarter" idx="11" hasCustomPrompt="1"/>
          </p:nvPr>
        </p:nvSpPr>
        <p:spPr>
          <a:xfrm>
            <a:off x="111760" y="0"/>
            <a:ext cx="4762640" cy="6858000"/>
          </a:xfrm>
          <a:prstGeom prst="rect">
            <a:avLst/>
          </a:prstGeom>
        </p:spPr>
        <p:txBody>
          <a:bodyPr/>
          <a:lstStyle>
            <a:lvl1pPr marL="0" indent="0" algn="ctr">
              <a:buNone/>
              <a:defRPr>
                <a:solidFill>
                  <a:srgbClr val="323133"/>
                </a:solidFill>
                <a:latin typeface="Segoe UI" panose="020B0502040204020203" pitchFamily="34" charset="0"/>
                <a:cs typeface="Segoe UI" panose="020B0502040204020203" pitchFamily="34" charset="0"/>
              </a:defRPr>
            </a:lvl1pPr>
          </a:lstStyle>
          <a:p>
            <a:r>
              <a:rPr lang="en-IS" dirty="0"/>
              <a:t>Insert picture</a:t>
            </a:r>
          </a:p>
        </p:txBody>
      </p:sp>
      <p:sp>
        <p:nvSpPr>
          <p:cNvPr id="20" name="Title Placeholder 12">
            <a:extLst>
              <a:ext uri="{FF2B5EF4-FFF2-40B4-BE49-F238E27FC236}">
                <a16:creationId xmlns:a16="http://schemas.microsoft.com/office/drawing/2014/main" id="{A6214D5F-693C-514C-8CF4-BEB12DD3AEC8}"/>
              </a:ext>
            </a:extLst>
          </p:cNvPr>
          <p:cNvSpPr>
            <a:spLocks noGrp="1"/>
          </p:cNvSpPr>
          <p:nvPr>
            <p:ph type="title" hasCustomPrompt="1"/>
          </p:nvPr>
        </p:nvSpPr>
        <p:spPr>
          <a:xfrm>
            <a:off x="5213445" y="488601"/>
            <a:ext cx="6638262" cy="588637"/>
          </a:xfrm>
          <a:prstGeom prst="rect">
            <a:avLst/>
          </a:prstGeom>
        </p:spPr>
        <p:txBody>
          <a:bodyPr vert="horz" lIns="91440" tIns="45720" rIns="91440" bIns="45720" rtlCol="0" anchor="t" anchorCtr="0">
            <a:normAutofit/>
          </a:bodyPr>
          <a:lstStyle>
            <a:lvl1pPr>
              <a:defRPr sz="3600">
                <a:solidFill>
                  <a:srgbClr val="361D5C"/>
                </a:solidFill>
              </a:defRPr>
            </a:lvl1pPr>
          </a:lstStyle>
          <a:p>
            <a:r>
              <a:rPr lang="en-GB" dirty="0"/>
              <a:t>Insert slide title</a:t>
            </a:r>
            <a:endParaRPr lang="en-IS" dirty="0"/>
          </a:p>
        </p:txBody>
      </p:sp>
      <p:sp>
        <p:nvSpPr>
          <p:cNvPr id="24" name="Text Placeholder 8">
            <a:extLst>
              <a:ext uri="{FF2B5EF4-FFF2-40B4-BE49-F238E27FC236}">
                <a16:creationId xmlns:a16="http://schemas.microsoft.com/office/drawing/2014/main" id="{2890AF6C-696E-D043-AD31-40A9110E8A18}"/>
              </a:ext>
            </a:extLst>
          </p:cNvPr>
          <p:cNvSpPr>
            <a:spLocks noGrp="1"/>
          </p:cNvSpPr>
          <p:nvPr>
            <p:ph type="body" sz="quarter" idx="10"/>
          </p:nvPr>
        </p:nvSpPr>
        <p:spPr>
          <a:xfrm>
            <a:off x="5213445" y="1352550"/>
            <a:ext cx="6638262" cy="5073650"/>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S" dirty="0"/>
          </a:p>
        </p:txBody>
      </p:sp>
      <p:sp>
        <p:nvSpPr>
          <p:cNvPr id="25" name="Rectangle 24">
            <a:extLst>
              <a:ext uri="{FF2B5EF4-FFF2-40B4-BE49-F238E27FC236}">
                <a16:creationId xmlns:a16="http://schemas.microsoft.com/office/drawing/2014/main" id="{281A9397-DEB3-D749-865A-556A86E66776}"/>
              </a:ext>
            </a:extLst>
          </p:cNvPr>
          <p:cNvSpPr/>
          <p:nvPr userDrawn="1"/>
        </p:nvSpPr>
        <p:spPr>
          <a:xfrm>
            <a:off x="0" y="0"/>
            <a:ext cx="111760" cy="6858000"/>
          </a:xfrm>
          <a:prstGeom prst="rect">
            <a:avLst/>
          </a:prstGeom>
          <a:solidFill>
            <a:srgbClr val="138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pic>
        <p:nvPicPr>
          <p:cNvPr id="7" name="Graphic 6">
            <a:extLst>
              <a:ext uri="{FF2B5EF4-FFF2-40B4-BE49-F238E27FC236}">
                <a16:creationId xmlns:a16="http://schemas.microsoft.com/office/drawing/2014/main" id="{48C9E10E-7FC2-7904-432A-C9DB2B5CB4E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78151" y="182167"/>
            <a:ext cx="1192319" cy="214446"/>
          </a:xfrm>
          <a:prstGeom prst="rect">
            <a:avLst/>
          </a:prstGeom>
        </p:spPr>
      </p:pic>
    </p:spTree>
    <p:extLst>
      <p:ext uri="{BB962C8B-B14F-4D97-AF65-F5344CB8AC3E}">
        <p14:creationId xmlns:p14="http://schemas.microsoft.com/office/powerpoint/2010/main" val="1244271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84455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mpty with logo">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BDEDCE82-AC3C-FC49-881A-4158E6CF1A3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592000" y="89305"/>
            <a:ext cx="1008000" cy="372708"/>
          </a:xfrm>
          <a:prstGeom prst="rect">
            <a:avLst/>
          </a:prstGeom>
        </p:spPr>
      </p:pic>
      <p:cxnSp>
        <p:nvCxnSpPr>
          <p:cNvPr id="11" name="Straight Connector 10">
            <a:extLst>
              <a:ext uri="{FF2B5EF4-FFF2-40B4-BE49-F238E27FC236}">
                <a16:creationId xmlns:a16="http://schemas.microsoft.com/office/drawing/2014/main" id="{3BD3D993-CAE7-0B4C-98BF-D23A1100AB04}"/>
              </a:ext>
            </a:extLst>
          </p:cNvPr>
          <p:cNvCxnSpPr/>
          <p:nvPr userDrawn="1"/>
        </p:nvCxnSpPr>
        <p:spPr>
          <a:xfrm flipH="1">
            <a:off x="340291" y="275659"/>
            <a:ext cx="5098093" cy="0"/>
          </a:xfrm>
          <a:prstGeom prst="line">
            <a:avLst/>
          </a:prstGeom>
          <a:ln>
            <a:solidFill>
              <a:srgbClr val="94326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389307-8716-A348-921D-FCA8B2CBED8F}"/>
              </a:ext>
            </a:extLst>
          </p:cNvPr>
          <p:cNvCxnSpPr/>
          <p:nvPr userDrawn="1"/>
        </p:nvCxnSpPr>
        <p:spPr>
          <a:xfrm flipH="1">
            <a:off x="6753616" y="275659"/>
            <a:ext cx="5098093" cy="0"/>
          </a:xfrm>
          <a:prstGeom prst="line">
            <a:avLst/>
          </a:prstGeom>
          <a:ln>
            <a:solidFill>
              <a:srgbClr val="9432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27618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7" name="Title Placeholder 12">
            <a:extLst>
              <a:ext uri="{FF2B5EF4-FFF2-40B4-BE49-F238E27FC236}">
                <a16:creationId xmlns:a16="http://schemas.microsoft.com/office/drawing/2014/main" id="{1DA0E6A1-66AF-A644-9030-3203CC82577A}"/>
              </a:ext>
            </a:extLst>
          </p:cNvPr>
          <p:cNvSpPr>
            <a:spLocks noGrp="1"/>
          </p:cNvSpPr>
          <p:nvPr>
            <p:ph type="title" hasCustomPrompt="1"/>
          </p:nvPr>
        </p:nvSpPr>
        <p:spPr>
          <a:xfrm>
            <a:off x="340291" y="488601"/>
            <a:ext cx="11511418" cy="588637"/>
          </a:xfrm>
          <a:prstGeom prst="rect">
            <a:avLst/>
          </a:prstGeom>
        </p:spPr>
        <p:txBody>
          <a:bodyPr vert="horz" lIns="91440" tIns="45720" rIns="91440" bIns="45720" rtlCol="0" anchor="t" anchorCtr="0">
            <a:normAutofit/>
          </a:bodyPr>
          <a:lstStyle>
            <a:lvl1pPr>
              <a:defRPr>
                <a:solidFill>
                  <a:srgbClr val="361D5C"/>
                </a:solidFill>
              </a:defRPr>
            </a:lvl1pPr>
          </a:lstStyle>
          <a:p>
            <a:r>
              <a:rPr lang="en-GB" dirty="0"/>
              <a:t>Insert slide title</a:t>
            </a:r>
            <a:endParaRPr lang="en-IS" dirty="0"/>
          </a:p>
        </p:txBody>
      </p:sp>
      <p:sp>
        <p:nvSpPr>
          <p:cNvPr id="9" name="Text Placeholder 8">
            <a:extLst>
              <a:ext uri="{FF2B5EF4-FFF2-40B4-BE49-F238E27FC236}">
                <a16:creationId xmlns:a16="http://schemas.microsoft.com/office/drawing/2014/main" id="{D653EB8C-1F16-6149-AC51-A20753742745}"/>
              </a:ext>
            </a:extLst>
          </p:cNvPr>
          <p:cNvSpPr>
            <a:spLocks noGrp="1"/>
          </p:cNvSpPr>
          <p:nvPr>
            <p:ph type="body" sz="quarter" idx="10"/>
          </p:nvPr>
        </p:nvSpPr>
        <p:spPr>
          <a:xfrm>
            <a:off x="340291" y="1352550"/>
            <a:ext cx="11484279" cy="5073650"/>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cxnSp>
        <p:nvCxnSpPr>
          <p:cNvPr id="11" name="Straight Connector 10">
            <a:extLst>
              <a:ext uri="{FF2B5EF4-FFF2-40B4-BE49-F238E27FC236}">
                <a16:creationId xmlns:a16="http://schemas.microsoft.com/office/drawing/2014/main" id="{3BD3D993-CAE7-0B4C-98BF-D23A1100AB04}"/>
              </a:ext>
            </a:extLst>
          </p:cNvPr>
          <p:cNvCxnSpPr/>
          <p:nvPr userDrawn="1"/>
        </p:nvCxnSpPr>
        <p:spPr>
          <a:xfrm flipH="1">
            <a:off x="340291" y="275659"/>
            <a:ext cx="5098093" cy="0"/>
          </a:xfrm>
          <a:prstGeom prst="line">
            <a:avLst/>
          </a:prstGeom>
          <a:ln>
            <a:solidFill>
              <a:srgbClr val="94326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389307-8716-A348-921D-FCA8B2CBED8F}"/>
              </a:ext>
            </a:extLst>
          </p:cNvPr>
          <p:cNvCxnSpPr/>
          <p:nvPr userDrawn="1"/>
        </p:nvCxnSpPr>
        <p:spPr>
          <a:xfrm flipH="1">
            <a:off x="6753616" y="275659"/>
            <a:ext cx="5098093" cy="0"/>
          </a:xfrm>
          <a:prstGeom prst="line">
            <a:avLst/>
          </a:prstGeom>
          <a:ln>
            <a:solidFill>
              <a:srgbClr val="943267"/>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B39A094D-326D-C811-8216-2D5EA2BC446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592000" y="94118"/>
            <a:ext cx="1008000" cy="372708"/>
          </a:xfrm>
          <a:prstGeom prst="rect">
            <a:avLst/>
          </a:prstGeom>
        </p:spPr>
      </p:pic>
      <p:sp>
        <p:nvSpPr>
          <p:cNvPr id="10" name="Rectangle 9">
            <a:extLst>
              <a:ext uri="{FF2B5EF4-FFF2-40B4-BE49-F238E27FC236}">
                <a16:creationId xmlns:a16="http://schemas.microsoft.com/office/drawing/2014/main" id="{E0A31EF8-9C02-C65C-5517-FE232200B4F0}"/>
              </a:ext>
            </a:extLst>
          </p:cNvPr>
          <p:cNvSpPr/>
          <p:nvPr userDrawn="1"/>
        </p:nvSpPr>
        <p:spPr>
          <a:xfrm>
            <a:off x="0" y="6763882"/>
            <a:ext cx="12191999" cy="94118"/>
          </a:xfrm>
          <a:prstGeom prst="rect">
            <a:avLst/>
          </a:prstGeom>
          <a:solidFill>
            <a:srgbClr val="361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Tree>
    <p:extLst>
      <p:ext uri="{BB962C8B-B14F-4D97-AF65-F5344CB8AC3E}">
        <p14:creationId xmlns:p14="http://schemas.microsoft.com/office/powerpoint/2010/main" val="40874892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A7A9796-70D4-F051-6286-88A912822062}"/>
              </a:ext>
            </a:extLst>
          </p:cNvPr>
          <p:cNvSpPr/>
          <p:nvPr userDrawn="1"/>
        </p:nvSpPr>
        <p:spPr>
          <a:xfrm>
            <a:off x="0" y="6763882"/>
            <a:ext cx="12191999" cy="94118"/>
          </a:xfrm>
          <a:prstGeom prst="rect">
            <a:avLst/>
          </a:prstGeom>
          <a:solidFill>
            <a:srgbClr val="361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14" name="Freeform 13">
            <a:extLst>
              <a:ext uri="{FF2B5EF4-FFF2-40B4-BE49-F238E27FC236}">
                <a16:creationId xmlns:a16="http://schemas.microsoft.com/office/drawing/2014/main" id="{CC72C0A1-46D5-2926-AD7B-F2ACE4572520}"/>
              </a:ext>
            </a:extLst>
          </p:cNvPr>
          <p:cNvSpPr/>
          <p:nvPr userDrawn="1"/>
        </p:nvSpPr>
        <p:spPr>
          <a:xfrm flipH="1">
            <a:off x="6822516" y="1493392"/>
            <a:ext cx="5369483" cy="5369482"/>
          </a:xfrm>
          <a:custGeom>
            <a:avLst/>
            <a:gdLst>
              <a:gd name="connsiteX0" fmla="*/ 0 w 5369483"/>
              <a:gd name="connsiteY0" fmla="*/ 0 h 5369482"/>
              <a:gd name="connsiteX1" fmla="*/ 5369483 w 5369483"/>
              <a:gd name="connsiteY1" fmla="*/ 5369482 h 5369482"/>
              <a:gd name="connsiteX2" fmla="*/ 2251404 w 5369483"/>
              <a:gd name="connsiteY2" fmla="*/ 5369482 h 5369482"/>
              <a:gd name="connsiteX3" fmla="*/ 0 w 5369483"/>
              <a:gd name="connsiteY3" fmla="*/ 3118079 h 5369482"/>
            </a:gdLst>
            <a:ahLst/>
            <a:cxnLst>
              <a:cxn ang="0">
                <a:pos x="connsiteX0" y="connsiteY0"/>
              </a:cxn>
              <a:cxn ang="0">
                <a:pos x="connsiteX1" y="connsiteY1"/>
              </a:cxn>
              <a:cxn ang="0">
                <a:pos x="connsiteX2" y="connsiteY2"/>
              </a:cxn>
              <a:cxn ang="0">
                <a:pos x="connsiteX3" y="connsiteY3"/>
              </a:cxn>
            </a:cxnLst>
            <a:rect l="l" t="t" r="r" b="b"/>
            <a:pathLst>
              <a:path w="5369483" h="5369482">
                <a:moveTo>
                  <a:pt x="0" y="0"/>
                </a:moveTo>
                <a:lnTo>
                  <a:pt x="5369483" y="5369482"/>
                </a:lnTo>
                <a:lnTo>
                  <a:pt x="2251404" y="5369482"/>
                </a:lnTo>
                <a:lnTo>
                  <a:pt x="0" y="3118079"/>
                </a:lnTo>
                <a:close/>
              </a:path>
            </a:pathLst>
          </a:custGeom>
          <a:solidFill>
            <a:srgbClr val="29B4A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S"/>
          </a:p>
        </p:txBody>
      </p:sp>
      <p:sp>
        <p:nvSpPr>
          <p:cNvPr id="7" name="Title Placeholder 12">
            <a:extLst>
              <a:ext uri="{FF2B5EF4-FFF2-40B4-BE49-F238E27FC236}">
                <a16:creationId xmlns:a16="http://schemas.microsoft.com/office/drawing/2014/main" id="{1DA0E6A1-66AF-A644-9030-3203CC82577A}"/>
              </a:ext>
            </a:extLst>
          </p:cNvPr>
          <p:cNvSpPr>
            <a:spLocks noGrp="1"/>
          </p:cNvSpPr>
          <p:nvPr>
            <p:ph type="title" hasCustomPrompt="1"/>
          </p:nvPr>
        </p:nvSpPr>
        <p:spPr>
          <a:xfrm>
            <a:off x="340290" y="488601"/>
            <a:ext cx="11511417" cy="588637"/>
          </a:xfrm>
          <a:prstGeom prst="rect">
            <a:avLst/>
          </a:prstGeom>
        </p:spPr>
        <p:txBody>
          <a:bodyPr vert="horz" lIns="91440" tIns="45720" rIns="91440" bIns="45720" rtlCol="0" anchor="t" anchorCtr="0">
            <a:normAutofit/>
          </a:bodyPr>
          <a:lstStyle>
            <a:lvl1pPr>
              <a:defRPr>
                <a:solidFill>
                  <a:srgbClr val="361D5C"/>
                </a:solidFill>
              </a:defRPr>
            </a:lvl1pPr>
          </a:lstStyle>
          <a:p>
            <a:r>
              <a:rPr lang="en-GB" dirty="0"/>
              <a:t>Insert slide title</a:t>
            </a:r>
            <a:endParaRPr lang="en-IS" dirty="0"/>
          </a:p>
        </p:txBody>
      </p:sp>
      <p:sp>
        <p:nvSpPr>
          <p:cNvPr id="9" name="Text Placeholder 8">
            <a:extLst>
              <a:ext uri="{FF2B5EF4-FFF2-40B4-BE49-F238E27FC236}">
                <a16:creationId xmlns:a16="http://schemas.microsoft.com/office/drawing/2014/main" id="{D653EB8C-1F16-6149-AC51-A20753742745}"/>
              </a:ext>
            </a:extLst>
          </p:cNvPr>
          <p:cNvSpPr>
            <a:spLocks noGrp="1"/>
          </p:cNvSpPr>
          <p:nvPr>
            <p:ph type="body" sz="quarter" idx="10"/>
          </p:nvPr>
        </p:nvSpPr>
        <p:spPr>
          <a:xfrm>
            <a:off x="340290" y="1352550"/>
            <a:ext cx="5584521" cy="5073650"/>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sp>
        <p:nvSpPr>
          <p:cNvPr id="3" name="Picture Placeholder 2">
            <a:extLst>
              <a:ext uri="{FF2B5EF4-FFF2-40B4-BE49-F238E27FC236}">
                <a16:creationId xmlns:a16="http://schemas.microsoft.com/office/drawing/2014/main" id="{D70168AD-C0C4-9641-8C02-1ACFE8EA8DFD}"/>
              </a:ext>
            </a:extLst>
          </p:cNvPr>
          <p:cNvSpPr>
            <a:spLocks noGrp="1"/>
          </p:cNvSpPr>
          <p:nvPr>
            <p:ph type="pic" sz="quarter" idx="11" hasCustomPrompt="1"/>
          </p:nvPr>
        </p:nvSpPr>
        <p:spPr>
          <a:xfrm>
            <a:off x="6267189" y="1352550"/>
            <a:ext cx="5584518" cy="5073650"/>
          </a:xfrm>
          <a:prstGeom prst="rect">
            <a:avLst/>
          </a:prstGeom>
        </p:spPr>
        <p:txBody>
          <a:bodyPr/>
          <a:lstStyle>
            <a:lvl1pPr marL="0" indent="0" algn="ctr">
              <a:buNone/>
              <a:defRPr>
                <a:solidFill>
                  <a:srgbClr val="323133"/>
                </a:solidFill>
                <a:latin typeface="Segoe UI" panose="020B0502040204020203" pitchFamily="34" charset="0"/>
                <a:cs typeface="Segoe UI" panose="020B0502040204020203" pitchFamily="34" charset="0"/>
              </a:defRPr>
            </a:lvl1pPr>
          </a:lstStyle>
          <a:p>
            <a:r>
              <a:rPr lang="en-IS" dirty="0"/>
              <a:t>Insert picture</a:t>
            </a:r>
          </a:p>
        </p:txBody>
      </p:sp>
      <p:cxnSp>
        <p:nvCxnSpPr>
          <p:cNvPr id="8" name="Straight Connector 7">
            <a:extLst>
              <a:ext uri="{FF2B5EF4-FFF2-40B4-BE49-F238E27FC236}">
                <a16:creationId xmlns:a16="http://schemas.microsoft.com/office/drawing/2014/main" id="{0C5F1984-C73F-134F-9911-E66EE857E453}"/>
              </a:ext>
            </a:extLst>
          </p:cNvPr>
          <p:cNvCxnSpPr/>
          <p:nvPr userDrawn="1"/>
        </p:nvCxnSpPr>
        <p:spPr>
          <a:xfrm flipH="1">
            <a:off x="340291" y="275659"/>
            <a:ext cx="5098093" cy="0"/>
          </a:xfrm>
          <a:prstGeom prst="line">
            <a:avLst/>
          </a:prstGeom>
          <a:ln>
            <a:solidFill>
              <a:srgbClr val="9432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EB5A95B-1B14-7F43-8414-E39B53C56D5A}"/>
              </a:ext>
            </a:extLst>
          </p:cNvPr>
          <p:cNvCxnSpPr/>
          <p:nvPr userDrawn="1"/>
        </p:nvCxnSpPr>
        <p:spPr>
          <a:xfrm flipH="1">
            <a:off x="6753616" y="275659"/>
            <a:ext cx="5098093" cy="0"/>
          </a:xfrm>
          <a:prstGeom prst="line">
            <a:avLst/>
          </a:prstGeom>
          <a:ln>
            <a:solidFill>
              <a:srgbClr val="943267"/>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2141B79D-5FCA-83B1-9283-020AE2F9F6C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592000" y="94118"/>
            <a:ext cx="1008000" cy="372708"/>
          </a:xfrm>
          <a:prstGeom prst="rect">
            <a:avLst/>
          </a:prstGeom>
        </p:spPr>
      </p:pic>
    </p:spTree>
    <p:extLst>
      <p:ext uri="{BB962C8B-B14F-4D97-AF65-F5344CB8AC3E}">
        <p14:creationId xmlns:p14="http://schemas.microsoft.com/office/powerpoint/2010/main" val="9280035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70168AD-C0C4-9641-8C02-1ACFE8EA8DFD}"/>
              </a:ext>
            </a:extLst>
          </p:cNvPr>
          <p:cNvSpPr>
            <a:spLocks noGrp="1"/>
          </p:cNvSpPr>
          <p:nvPr>
            <p:ph type="pic" sz="quarter" idx="11" hasCustomPrompt="1"/>
          </p:nvPr>
        </p:nvSpPr>
        <p:spPr>
          <a:xfrm>
            <a:off x="0" y="10"/>
            <a:ext cx="4874400" cy="6763872"/>
          </a:xfrm>
          <a:prstGeom prst="rect">
            <a:avLst/>
          </a:prstGeom>
        </p:spPr>
        <p:txBody>
          <a:bodyPr/>
          <a:lstStyle>
            <a:lvl1pPr marL="0" indent="0" algn="ctr">
              <a:buNone/>
              <a:defRPr>
                <a:solidFill>
                  <a:srgbClr val="323133"/>
                </a:solidFill>
                <a:latin typeface="Segoe UI" panose="020B0502040204020203" pitchFamily="34" charset="0"/>
                <a:cs typeface="Segoe UI" panose="020B0502040204020203" pitchFamily="34" charset="0"/>
              </a:defRPr>
            </a:lvl1pPr>
          </a:lstStyle>
          <a:p>
            <a:r>
              <a:rPr lang="en-IS" dirty="0"/>
              <a:t>Insert picture</a:t>
            </a:r>
          </a:p>
        </p:txBody>
      </p:sp>
      <p:sp>
        <p:nvSpPr>
          <p:cNvPr id="7" name="Title Placeholder 12">
            <a:extLst>
              <a:ext uri="{FF2B5EF4-FFF2-40B4-BE49-F238E27FC236}">
                <a16:creationId xmlns:a16="http://schemas.microsoft.com/office/drawing/2014/main" id="{1DA0E6A1-66AF-A644-9030-3203CC82577A}"/>
              </a:ext>
            </a:extLst>
          </p:cNvPr>
          <p:cNvSpPr>
            <a:spLocks noGrp="1"/>
          </p:cNvSpPr>
          <p:nvPr>
            <p:ph type="title" hasCustomPrompt="1"/>
          </p:nvPr>
        </p:nvSpPr>
        <p:spPr>
          <a:xfrm>
            <a:off x="5213445" y="488601"/>
            <a:ext cx="6638262" cy="588637"/>
          </a:xfrm>
          <a:prstGeom prst="rect">
            <a:avLst/>
          </a:prstGeom>
        </p:spPr>
        <p:txBody>
          <a:bodyPr vert="horz" lIns="91440" tIns="45720" rIns="91440" bIns="45720" rtlCol="0" anchor="t" anchorCtr="0">
            <a:normAutofit/>
          </a:bodyPr>
          <a:lstStyle>
            <a:lvl1pPr>
              <a:defRPr sz="3600">
                <a:solidFill>
                  <a:srgbClr val="361D5C"/>
                </a:solidFill>
              </a:defRPr>
            </a:lvl1pPr>
          </a:lstStyle>
          <a:p>
            <a:r>
              <a:rPr lang="en-GB" dirty="0"/>
              <a:t>Insert slide title</a:t>
            </a:r>
            <a:endParaRPr lang="en-IS" dirty="0"/>
          </a:p>
        </p:txBody>
      </p:sp>
      <p:cxnSp>
        <p:nvCxnSpPr>
          <p:cNvPr id="8" name="Straight Connector 7">
            <a:extLst>
              <a:ext uri="{FF2B5EF4-FFF2-40B4-BE49-F238E27FC236}">
                <a16:creationId xmlns:a16="http://schemas.microsoft.com/office/drawing/2014/main" id="{0C5F1984-C73F-134F-9911-E66EE857E453}"/>
              </a:ext>
            </a:extLst>
          </p:cNvPr>
          <p:cNvCxnSpPr>
            <a:cxnSpLocks/>
          </p:cNvCxnSpPr>
          <p:nvPr userDrawn="1"/>
        </p:nvCxnSpPr>
        <p:spPr>
          <a:xfrm flipH="1">
            <a:off x="5213445" y="275659"/>
            <a:ext cx="2661514" cy="0"/>
          </a:xfrm>
          <a:prstGeom prst="line">
            <a:avLst/>
          </a:prstGeom>
          <a:ln>
            <a:solidFill>
              <a:srgbClr val="9432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EB5A95B-1B14-7F43-8414-E39B53C56D5A}"/>
              </a:ext>
            </a:extLst>
          </p:cNvPr>
          <p:cNvCxnSpPr>
            <a:cxnSpLocks/>
          </p:cNvCxnSpPr>
          <p:nvPr userDrawn="1"/>
        </p:nvCxnSpPr>
        <p:spPr>
          <a:xfrm flipH="1">
            <a:off x="9190191" y="275659"/>
            <a:ext cx="2661516" cy="0"/>
          </a:xfrm>
          <a:prstGeom prst="line">
            <a:avLst/>
          </a:prstGeom>
          <a:ln>
            <a:solidFill>
              <a:srgbClr val="943267"/>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93172F69-851E-354C-9F9C-79583502B72A}"/>
              </a:ext>
            </a:extLst>
          </p:cNvPr>
          <p:cNvSpPr>
            <a:spLocks noGrp="1"/>
          </p:cNvSpPr>
          <p:nvPr>
            <p:ph type="body" sz="quarter" idx="10"/>
          </p:nvPr>
        </p:nvSpPr>
        <p:spPr>
          <a:xfrm>
            <a:off x="5213445" y="1352550"/>
            <a:ext cx="6638262" cy="5073650"/>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pic>
        <p:nvPicPr>
          <p:cNvPr id="12" name="Graphic 11">
            <a:extLst>
              <a:ext uri="{FF2B5EF4-FFF2-40B4-BE49-F238E27FC236}">
                <a16:creationId xmlns:a16="http://schemas.microsoft.com/office/drawing/2014/main" id="{B2ED9295-5878-6ABD-0EEE-2B92532E4E9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028574" y="94118"/>
            <a:ext cx="1008000" cy="372708"/>
          </a:xfrm>
          <a:prstGeom prst="rect">
            <a:avLst/>
          </a:prstGeom>
        </p:spPr>
      </p:pic>
      <p:sp>
        <p:nvSpPr>
          <p:cNvPr id="9" name="Rectangle 8">
            <a:extLst>
              <a:ext uri="{FF2B5EF4-FFF2-40B4-BE49-F238E27FC236}">
                <a16:creationId xmlns:a16="http://schemas.microsoft.com/office/drawing/2014/main" id="{C927A073-0059-2A4C-42E1-31A5AE78F844}"/>
              </a:ext>
            </a:extLst>
          </p:cNvPr>
          <p:cNvSpPr/>
          <p:nvPr userDrawn="1"/>
        </p:nvSpPr>
        <p:spPr>
          <a:xfrm>
            <a:off x="0" y="6763882"/>
            <a:ext cx="12191999" cy="94118"/>
          </a:xfrm>
          <a:prstGeom prst="rect">
            <a:avLst/>
          </a:prstGeom>
          <a:solidFill>
            <a:srgbClr val="361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Tree>
    <p:extLst>
      <p:ext uri="{BB962C8B-B14F-4D97-AF65-F5344CB8AC3E}">
        <p14:creationId xmlns:p14="http://schemas.microsoft.com/office/powerpoint/2010/main" val="30275152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70168AD-C0C4-9641-8C02-1ACFE8EA8DFD}"/>
              </a:ext>
            </a:extLst>
          </p:cNvPr>
          <p:cNvSpPr>
            <a:spLocks noGrp="1"/>
          </p:cNvSpPr>
          <p:nvPr>
            <p:ph type="pic" sz="quarter" idx="11" hasCustomPrompt="1"/>
          </p:nvPr>
        </p:nvSpPr>
        <p:spPr>
          <a:xfrm>
            <a:off x="7609114" y="555177"/>
            <a:ext cx="4582886" cy="6208705"/>
          </a:xfrm>
          <a:prstGeom prst="rect">
            <a:avLst/>
          </a:prstGeom>
        </p:spPr>
        <p:txBody>
          <a:bodyPr/>
          <a:lstStyle>
            <a:lvl1pPr marL="0" indent="0" algn="ctr">
              <a:buNone/>
              <a:defRPr>
                <a:solidFill>
                  <a:srgbClr val="323133"/>
                </a:solidFill>
                <a:latin typeface="Segoe UI" panose="020B0502040204020203" pitchFamily="34" charset="0"/>
                <a:cs typeface="Segoe UI" panose="020B0502040204020203" pitchFamily="34" charset="0"/>
              </a:defRPr>
            </a:lvl1pPr>
          </a:lstStyle>
          <a:p>
            <a:r>
              <a:rPr lang="en-IS" dirty="0"/>
              <a:t>Insert picture</a:t>
            </a:r>
          </a:p>
        </p:txBody>
      </p:sp>
      <p:cxnSp>
        <p:nvCxnSpPr>
          <p:cNvPr id="8" name="Straight Connector 7">
            <a:extLst>
              <a:ext uri="{FF2B5EF4-FFF2-40B4-BE49-F238E27FC236}">
                <a16:creationId xmlns:a16="http://schemas.microsoft.com/office/drawing/2014/main" id="{0C5F1984-C73F-134F-9911-E66EE857E453}"/>
              </a:ext>
            </a:extLst>
          </p:cNvPr>
          <p:cNvCxnSpPr>
            <a:cxnSpLocks/>
          </p:cNvCxnSpPr>
          <p:nvPr userDrawn="1"/>
        </p:nvCxnSpPr>
        <p:spPr>
          <a:xfrm flipH="1">
            <a:off x="340290" y="275659"/>
            <a:ext cx="8894170" cy="0"/>
          </a:xfrm>
          <a:prstGeom prst="line">
            <a:avLst/>
          </a:prstGeom>
          <a:ln>
            <a:solidFill>
              <a:srgbClr val="9432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EB5A95B-1B14-7F43-8414-E39B53C56D5A}"/>
              </a:ext>
            </a:extLst>
          </p:cNvPr>
          <p:cNvCxnSpPr>
            <a:cxnSpLocks/>
          </p:cNvCxnSpPr>
          <p:nvPr userDrawn="1"/>
        </p:nvCxnSpPr>
        <p:spPr>
          <a:xfrm flipH="1">
            <a:off x="10549692" y="275659"/>
            <a:ext cx="1642308" cy="0"/>
          </a:xfrm>
          <a:prstGeom prst="line">
            <a:avLst/>
          </a:prstGeom>
          <a:ln>
            <a:solidFill>
              <a:srgbClr val="943267"/>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93172F69-851E-354C-9F9C-79583502B72A}"/>
              </a:ext>
            </a:extLst>
          </p:cNvPr>
          <p:cNvSpPr>
            <a:spLocks noGrp="1"/>
          </p:cNvSpPr>
          <p:nvPr>
            <p:ph type="body" sz="quarter" idx="10"/>
          </p:nvPr>
        </p:nvSpPr>
        <p:spPr>
          <a:xfrm>
            <a:off x="340290" y="1352550"/>
            <a:ext cx="6816054" cy="5073650"/>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sp>
        <p:nvSpPr>
          <p:cNvPr id="12" name="Title Placeholder 12">
            <a:extLst>
              <a:ext uri="{FF2B5EF4-FFF2-40B4-BE49-F238E27FC236}">
                <a16:creationId xmlns:a16="http://schemas.microsoft.com/office/drawing/2014/main" id="{B481A195-D889-E642-93F2-1B3B1F9DA05E}"/>
              </a:ext>
            </a:extLst>
          </p:cNvPr>
          <p:cNvSpPr>
            <a:spLocks noGrp="1"/>
          </p:cNvSpPr>
          <p:nvPr>
            <p:ph type="title" hasCustomPrompt="1"/>
          </p:nvPr>
        </p:nvSpPr>
        <p:spPr>
          <a:xfrm>
            <a:off x="340290" y="488601"/>
            <a:ext cx="6816055" cy="588637"/>
          </a:xfrm>
          <a:prstGeom prst="rect">
            <a:avLst/>
          </a:prstGeom>
        </p:spPr>
        <p:txBody>
          <a:bodyPr vert="horz" lIns="91440" tIns="45720" rIns="91440" bIns="45720" rtlCol="0" anchor="t" anchorCtr="0">
            <a:normAutofit/>
          </a:bodyPr>
          <a:lstStyle>
            <a:lvl1pPr>
              <a:defRPr sz="3600">
                <a:solidFill>
                  <a:srgbClr val="361D5C"/>
                </a:solidFill>
              </a:defRPr>
            </a:lvl1pPr>
          </a:lstStyle>
          <a:p>
            <a:r>
              <a:rPr lang="en-GB" dirty="0"/>
              <a:t>Insert slide title</a:t>
            </a:r>
            <a:endParaRPr lang="en-IS" dirty="0"/>
          </a:p>
        </p:txBody>
      </p:sp>
      <p:pic>
        <p:nvPicPr>
          <p:cNvPr id="13" name="Graphic 12">
            <a:extLst>
              <a:ext uri="{FF2B5EF4-FFF2-40B4-BE49-F238E27FC236}">
                <a16:creationId xmlns:a16="http://schemas.microsoft.com/office/drawing/2014/main" id="{D24DECEA-C020-205E-B14B-1A6A0C7E64F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388075" y="94118"/>
            <a:ext cx="1008000" cy="372708"/>
          </a:xfrm>
          <a:prstGeom prst="rect">
            <a:avLst/>
          </a:prstGeom>
        </p:spPr>
      </p:pic>
      <p:sp>
        <p:nvSpPr>
          <p:cNvPr id="14" name="Rectangle 13">
            <a:extLst>
              <a:ext uri="{FF2B5EF4-FFF2-40B4-BE49-F238E27FC236}">
                <a16:creationId xmlns:a16="http://schemas.microsoft.com/office/drawing/2014/main" id="{66D90B3E-3A7F-3711-CF80-812FE43D1EF3}"/>
              </a:ext>
            </a:extLst>
          </p:cNvPr>
          <p:cNvSpPr/>
          <p:nvPr userDrawn="1"/>
        </p:nvSpPr>
        <p:spPr>
          <a:xfrm>
            <a:off x="0" y="6763882"/>
            <a:ext cx="12191999" cy="94118"/>
          </a:xfrm>
          <a:prstGeom prst="rect">
            <a:avLst/>
          </a:prstGeom>
          <a:solidFill>
            <a:srgbClr val="361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Tree>
    <p:extLst>
      <p:ext uri="{BB962C8B-B14F-4D97-AF65-F5344CB8AC3E}">
        <p14:creationId xmlns:p14="http://schemas.microsoft.com/office/powerpoint/2010/main" val="3650296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X Americas cover 3">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31786237-12BD-CFC0-3122-C36B8C3A9446}"/>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041306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S Central 1">
    <p:spTree>
      <p:nvGrpSpPr>
        <p:cNvPr id="1" name=""/>
        <p:cNvGrpSpPr/>
        <p:nvPr/>
      </p:nvGrpSpPr>
      <p:grpSpPr>
        <a:xfrm>
          <a:off x="0" y="0"/>
          <a:ext cx="0" cy="0"/>
          <a:chOff x="0" y="0"/>
          <a:chExt cx="0" cy="0"/>
        </a:xfrm>
      </p:grpSpPr>
      <p:sp>
        <p:nvSpPr>
          <p:cNvPr id="14" name="Title Placeholder 12">
            <a:extLst>
              <a:ext uri="{FF2B5EF4-FFF2-40B4-BE49-F238E27FC236}">
                <a16:creationId xmlns:a16="http://schemas.microsoft.com/office/drawing/2014/main" id="{64D9D044-A701-E940-B90A-79FBC444A3ED}"/>
              </a:ext>
            </a:extLst>
          </p:cNvPr>
          <p:cNvSpPr>
            <a:spLocks noGrp="1"/>
          </p:cNvSpPr>
          <p:nvPr>
            <p:ph type="title" hasCustomPrompt="1"/>
          </p:nvPr>
        </p:nvSpPr>
        <p:spPr>
          <a:xfrm>
            <a:off x="340291" y="488601"/>
            <a:ext cx="11511418" cy="588637"/>
          </a:xfrm>
          <a:prstGeom prst="rect">
            <a:avLst/>
          </a:prstGeom>
        </p:spPr>
        <p:txBody>
          <a:bodyPr vert="horz" lIns="91440" tIns="45720" rIns="91440" bIns="45720" rtlCol="0" anchor="t" anchorCtr="0">
            <a:normAutofit/>
          </a:bodyPr>
          <a:lstStyle/>
          <a:p>
            <a:r>
              <a:rPr lang="en-GB" dirty="0"/>
              <a:t>Insert slide title</a:t>
            </a:r>
            <a:endParaRPr lang="en-IS" dirty="0"/>
          </a:p>
        </p:txBody>
      </p:sp>
      <p:sp>
        <p:nvSpPr>
          <p:cNvPr id="15" name="Text Placeholder 8">
            <a:extLst>
              <a:ext uri="{FF2B5EF4-FFF2-40B4-BE49-F238E27FC236}">
                <a16:creationId xmlns:a16="http://schemas.microsoft.com/office/drawing/2014/main" id="{C0CDAA8F-28BF-F74E-A05E-EF59E623D7E4}"/>
              </a:ext>
            </a:extLst>
          </p:cNvPr>
          <p:cNvSpPr>
            <a:spLocks noGrp="1"/>
          </p:cNvSpPr>
          <p:nvPr>
            <p:ph type="body" sz="quarter" idx="10"/>
          </p:nvPr>
        </p:nvSpPr>
        <p:spPr>
          <a:xfrm>
            <a:off x="340291" y="1352550"/>
            <a:ext cx="11484279" cy="507365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pic>
        <p:nvPicPr>
          <p:cNvPr id="4" name="Graphic 3">
            <a:extLst>
              <a:ext uri="{FF2B5EF4-FFF2-40B4-BE49-F238E27FC236}">
                <a16:creationId xmlns:a16="http://schemas.microsoft.com/office/drawing/2014/main" id="{3138DB38-5290-8E4B-BE35-A79902F8CF4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78151" y="182167"/>
            <a:ext cx="1192320" cy="214446"/>
          </a:xfrm>
          <a:prstGeom prst="rect">
            <a:avLst/>
          </a:prstGeom>
        </p:spPr>
      </p:pic>
      <p:sp>
        <p:nvSpPr>
          <p:cNvPr id="21" name="Rectangle 20">
            <a:extLst>
              <a:ext uri="{FF2B5EF4-FFF2-40B4-BE49-F238E27FC236}">
                <a16:creationId xmlns:a16="http://schemas.microsoft.com/office/drawing/2014/main" id="{4A7B48C0-1F88-F749-8540-C0F6142DFADA}"/>
              </a:ext>
            </a:extLst>
          </p:cNvPr>
          <p:cNvSpPr/>
          <p:nvPr userDrawn="1"/>
        </p:nvSpPr>
        <p:spPr>
          <a:xfrm>
            <a:off x="0" y="0"/>
            <a:ext cx="111760" cy="6858000"/>
          </a:xfrm>
          <a:prstGeom prst="rect">
            <a:avLst/>
          </a:prstGeom>
          <a:solidFill>
            <a:srgbClr val="138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cxnSp>
        <p:nvCxnSpPr>
          <p:cNvPr id="22" name="Straight Connector 21">
            <a:extLst>
              <a:ext uri="{FF2B5EF4-FFF2-40B4-BE49-F238E27FC236}">
                <a16:creationId xmlns:a16="http://schemas.microsoft.com/office/drawing/2014/main" id="{9C79CD8C-2338-8142-A026-8595CBCF84B3}"/>
              </a:ext>
            </a:extLst>
          </p:cNvPr>
          <p:cNvCxnSpPr>
            <a:cxnSpLocks/>
          </p:cNvCxnSpPr>
          <p:nvPr userDrawn="1"/>
        </p:nvCxnSpPr>
        <p:spPr>
          <a:xfrm>
            <a:off x="173812" y="0"/>
            <a:ext cx="0" cy="6858000"/>
          </a:xfrm>
          <a:prstGeom prst="line">
            <a:avLst/>
          </a:prstGeom>
          <a:ln>
            <a:solidFill>
              <a:srgbClr val="8ED6E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66398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S Central 2">
    <p:spTree>
      <p:nvGrpSpPr>
        <p:cNvPr id="1" name=""/>
        <p:cNvGrpSpPr/>
        <p:nvPr/>
      </p:nvGrpSpPr>
      <p:grpSpPr>
        <a:xfrm>
          <a:off x="0" y="0"/>
          <a:ext cx="0" cy="0"/>
          <a:chOff x="0" y="0"/>
          <a:chExt cx="0" cy="0"/>
        </a:xfrm>
      </p:grpSpPr>
      <p:sp>
        <p:nvSpPr>
          <p:cNvPr id="25" name="Freeform 24">
            <a:extLst>
              <a:ext uri="{FF2B5EF4-FFF2-40B4-BE49-F238E27FC236}">
                <a16:creationId xmlns:a16="http://schemas.microsoft.com/office/drawing/2014/main" id="{F14DCA7F-477F-EC49-BD8F-C3B6AE99007E}"/>
              </a:ext>
            </a:extLst>
          </p:cNvPr>
          <p:cNvSpPr/>
          <p:nvPr userDrawn="1"/>
        </p:nvSpPr>
        <p:spPr>
          <a:xfrm>
            <a:off x="0" y="0"/>
            <a:ext cx="3429000" cy="6858000"/>
          </a:xfrm>
          <a:custGeom>
            <a:avLst/>
            <a:gdLst>
              <a:gd name="connsiteX0" fmla="*/ 0 w 3429000"/>
              <a:gd name="connsiteY0" fmla="*/ 0 h 6858000"/>
              <a:gd name="connsiteX1" fmla="*/ 3429000 w 3429000"/>
              <a:gd name="connsiteY1" fmla="*/ 3429000 h 6858000"/>
              <a:gd name="connsiteX2" fmla="*/ 0 w 3429000"/>
              <a:gd name="connsiteY2" fmla="*/ 6858000 h 6858000"/>
            </a:gdLst>
            <a:ahLst/>
            <a:cxnLst>
              <a:cxn ang="0">
                <a:pos x="connsiteX0" y="connsiteY0"/>
              </a:cxn>
              <a:cxn ang="0">
                <a:pos x="connsiteX1" y="connsiteY1"/>
              </a:cxn>
              <a:cxn ang="0">
                <a:pos x="connsiteX2" y="connsiteY2"/>
              </a:cxn>
            </a:cxnLst>
            <a:rect l="l" t="t" r="r" b="b"/>
            <a:pathLst>
              <a:path w="3429000" h="6858000">
                <a:moveTo>
                  <a:pt x="0" y="0"/>
                </a:moveTo>
                <a:cubicBezTo>
                  <a:pt x="1893784" y="0"/>
                  <a:pt x="3429000" y="1535216"/>
                  <a:pt x="3429000" y="3429000"/>
                </a:cubicBezTo>
                <a:cubicBezTo>
                  <a:pt x="3429000" y="5322784"/>
                  <a:pt x="1893784" y="6858000"/>
                  <a:pt x="0" y="6858000"/>
                </a:cubicBezTo>
                <a:close/>
              </a:path>
            </a:pathLst>
          </a:custGeom>
          <a:solidFill>
            <a:srgbClr val="1388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S"/>
          </a:p>
        </p:txBody>
      </p:sp>
      <p:sp>
        <p:nvSpPr>
          <p:cNvPr id="26" name="Picture Placeholder 25">
            <a:extLst>
              <a:ext uri="{FF2B5EF4-FFF2-40B4-BE49-F238E27FC236}">
                <a16:creationId xmlns:a16="http://schemas.microsoft.com/office/drawing/2014/main" id="{374A81D5-DE12-D748-BFFA-4C4967A5BF1D}"/>
              </a:ext>
            </a:extLst>
          </p:cNvPr>
          <p:cNvSpPr>
            <a:spLocks noGrp="1"/>
          </p:cNvSpPr>
          <p:nvPr>
            <p:ph type="pic" sz="quarter" idx="10"/>
          </p:nvPr>
        </p:nvSpPr>
        <p:spPr>
          <a:xfrm>
            <a:off x="0" y="441325"/>
            <a:ext cx="2987675" cy="5975350"/>
          </a:xfrm>
          <a:custGeom>
            <a:avLst/>
            <a:gdLst>
              <a:gd name="connsiteX0" fmla="*/ 0 w 2546350"/>
              <a:gd name="connsiteY0" fmla="*/ 0 h 5092700"/>
              <a:gd name="connsiteX1" fmla="*/ 2546350 w 2546350"/>
              <a:gd name="connsiteY1" fmla="*/ 2546350 h 5092700"/>
              <a:gd name="connsiteX2" fmla="*/ 0 w 2546350"/>
              <a:gd name="connsiteY2" fmla="*/ 5092700 h 5092700"/>
            </a:gdLst>
            <a:ahLst/>
            <a:cxnLst>
              <a:cxn ang="0">
                <a:pos x="connsiteX0" y="connsiteY0"/>
              </a:cxn>
              <a:cxn ang="0">
                <a:pos x="connsiteX1" y="connsiteY1"/>
              </a:cxn>
              <a:cxn ang="0">
                <a:pos x="connsiteX2" y="connsiteY2"/>
              </a:cxn>
            </a:cxnLst>
            <a:rect l="l" t="t" r="r" b="b"/>
            <a:pathLst>
              <a:path w="2546350" h="5092700">
                <a:moveTo>
                  <a:pt x="0" y="0"/>
                </a:moveTo>
                <a:cubicBezTo>
                  <a:pt x="1406310" y="0"/>
                  <a:pt x="2546350" y="1140040"/>
                  <a:pt x="2546350" y="2546350"/>
                </a:cubicBezTo>
                <a:cubicBezTo>
                  <a:pt x="2546350" y="3952660"/>
                  <a:pt x="1406310" y="5092700"/>
                  <a:pt x="0" y="5092700"/>
                </a:cubicBezTo>
                <a:close/>
              </a:path>
            </a:pathLst>
          </a:custGeom>
        </p:spPr>
        <p:txBody>
          <a:bodyPr wrap="square">
            <a:noAutofit/>
          </a:bodyPr>
          <a:lstStyle>
            <a:lvl1pPr algn="ctr">
              <a:defRPr>
                <a:solidFill>
                  <a:schemeClr val="bg1"/>
                </a:solidFill>
              </a:defRPr>
            </a:lvl1pPr>
          </a:lstStyle>
          <a:p>
            <a:endParaRPr lang="en-IS" dirty="0"/>
          </a:p>
        </p:txBody>
      </p:sp>
      <p:sp>
        <p:nvSpPr>
          <p:cNvPr id="29" name="Title Placeholder 12">
            <a:extLst>
              <a:ext uri="{FF2B5EF4-FFF2-40B4-BE49-F238E27FC236}">
                <a16:creationId xmlns:a16="http://schemas.microsoft.com/office/drawing/2014/main" id="{8ED9D5E6-8ADF-D843-853F-B53C0B530108}"/>
              </a:ext>
            </a:extLst>
          </p:cNvPr>
          <p:cNvSpPr>
            <a:spLocks noGrp="1"/>
          </p:cNvSpPr>
          <p:nvPr>
            <p:ph type="title" hasCustomPrompt="1"/>
          </p:nvPr>
        </p:nvSpPr>
        <p:spPr>
          <a:xfrm>
            <a:off x="2844800" y="488601"/>
            <a:ext cx="9006909" cy="588637"/>
          </a:xfrm>
          <a:prstGeom prst="rect">
            <a:avLst/>
          </a:prstGeom>
        </p:spPr>
        <p:txBody>
          <a:bodyPr vert="horz" lIns="91440" tIns="45720" rIns="91440" bIns="45720" rtlCol="0" anchor="t" anchorCtr="0">
            <a:normAutofit/>
          </a:bodyPr>
          <a:lstStyle/>
          <a:p>
            <a:r>
              <a:rPr lang="en-GB" dirty="0"/>
              <a:t>Insert slide title</a:t>
            </a:r>
            <a:endParaRPr lang="en-IS" dirty="0"/>
          </a:p>
        </p:txBody>
      </p:sp>
      <p:sp>
        <p:nvSpPr>
          <p:cNvPr id="30" name="Text Placeholder 8">
            <a:extLst>
              <a:ext uri="{FF2B5EF4-FFF2-40B4-BE49-F238E27FC236}">
                <a16:creationId xmlns:a16="http://schemas.microsoft.com/office/drawing/2014/main" id="{714C39F3-198E-6B4B-933E-3539119F38D5}"/>
              </a:ext>
            </a:extLst>
          </p:cNvPr>
          <p:cNvSpPr>
            <a:spLocks noGrp="1"/>
          </p:cNvSpPr>
          <p:nvPr>
            <p:ph type="body" sz="quarter" idx="11"/>
          </p:nvPr>
        </p:nvSpPr>
        <p:spPr>
          <a:xfrm>
            <a:off x="3886200" y="1352550"/>
            <a:ext cx="7938370" cy="507365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pic>
        <p:nvPicPr>
          <p:cNvPr id="9" name="Graphic 8">
            <a:extLst>
              <a:ext uri="{FF2B5EF4-FFF2-40B4-BE49-F238E27FC236}">
                <a16:creationId xmlns:a16="http://schemas.microsoft.com/office/drawing/2014/main" id="{6DDB14FA-7509-EA1F-EAA4-4A7E0BB8BB3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78151" y="182167"/>
            <a:ext cx="1192320" cy="214446"/>
          </a:xfrm>
          <a:prstGeom prst="rect">
            <a:avLst/>
          </a:prstGeom>
        </p:spPr>
      </p:pic>
    </p:spTree>
    <p:extLst>
      <p:ext uri="{BB962C8B-B14F-4D97-AF65-F5344CB8AC3E}">
        <p14:creationId xmlns:p14="http://schemas.microsoft.com/office/powerpoint/2010/main" val="259927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S Central 3">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DDC50F77-C5B2-FC4E-B53E-FBF4BB05BD65}"/>
              </a:ext>
            </a:extLst>
          </p:cNvPr>
          <p:cNvSpPr>
            <a:spLocks noGrp="1"/>
          </p:cNvSpPr>
          <p:nvPr>
            <p:ph type="pic" sz="quarter" idx="11" hasCustomPrompt="1"/>
          </p:nvPr>
        </p:nvSpPr>
        <p:spPr>
          <a:xfrm>
            <a:off x="111760" y="0"/>
            <a:ext cx="4762640" cy="6858000"/>
          </a:xfrm>
          <a:prstGeom prst="rect">
            <a:avLst/>
          </a:prstGeom>
        </p:spPr>
        <p:txBody>
          <a:bodyPr/>
          <a:lstStyle>
            <a:lvl1pPr marL="0" indent="0" algn="ctr">
              <a:buNone/>
              <a:defRPr>
                <a:solidFill>
                  <a:schemeClr val="bg1"/>
                </a:solidFill>
                <a:latin typeface="Segoe UI" panose="020B0502040204020203" pitchFamily="34" charset="0"/>
                <a:cs typeface="Segoe UI" panose="020B0502040204020203" pitchFamily="34" charset="0"/>
              </a:defRPr>
            </a:lvl1pPr>
          </a:lstStyle>
          <a:p>
            <a:r>
              <a:rPr lang="en-IS" dirty="0"/>
              <a:t>Insert picture</a:t>
            </a:r>
          </a:p>
        </p:txBody>
      </p:sp>
      <p:sp>
        <p:nvSpPr>
          <p:cNvPr id="20" name="Title Placeholder 12">
            <a:extLst>
              <a:ext uri="{FF2B5EF4-FFF2-40B4-BE49-F238E27FC236}">
                <a16:creationId xmlns:a16="http://schemas.microsoft.com/office/drawing/2014/main" id="{A6214D5F-693C-514C-8CF4-BEB12DD3AEC8}"/>
              </a:ext>
            </a:extLst>
          </p:cNvPr>
          <p:cNvSpPr>
            <a:spLocks noGrp="1"/>
          </p:cNvSpPr>
          <p:nvPr>
            <p:ph type="title" hasCustomPrompt="1"/>
          </p:nvPr>
        </p:nvSpPr>
        <p:spPr>
          <a:xfrm>
            <a:off x="5213445" y="488601"/>
            <a:ext cx="6638262" cy="588637"/>
          </a:xfrm>
          <a:prstGeom prst="rect">
            <a:avLst/>
          </a:prstGeom>
        </p:spPr>
        <p:txBody>
          <a:bodyPr vert="horz" lIns="91440" tIns="45720" rIns="91440" bIns="45720" rtlCol="0" anchor="t" anchorCtr="0">
            <a:normAutofit/>
          </a:bodyPr>
          <a:lstStyle>
            <a:lvl1pPr>
              <a:defRPr sz="3600"/>
            </a:lvl1pPr>
          </a:lstStyle>
          <a:p>
            <a:r>
              <a:rPr lang="en-GB" dirty="0"/>
              <a:t>Insert slide title</a:t>
            </a:r>
            <a:endParaRPr lang="en-IS" dirty="0"/>
          </a:p>
        </p:txBody>
      </p:sp>
      <p:sp>
        <p:nvSpPr>
          <p:cNvPr id="24" name="Text Placeholder 8">
            <a:extLst>
              <a:ext uri="{FF2B5EF4-FFF2-40B4-BE49-F238E27FC236}">
                <a16:creationId xmlns:a16="http://schemas.microsoft.com/office/drawing/2014/main" id="{2890AF6C-696E-D043-AD31-40A9110E8A18}"/>
              </a:ext>
            </a:extLst>
          </p:cNvPr>
          <p:cNvSpPr>
            <a:spLocks noGrp="1"/>
          </p:cNvSpPr>
          <p:nvPr>
            <p:ph type="body" sz="quarter" idx="10"/>
          </p:nvPr>
        </p:nvSpPr>
        <p:spPr>
          <a:xfrm>
            <a:off x="5213445" y="1352550"/>
            <a:ext cx="6638262" cy="507365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sp>
        <p:nvSpPr>
          <p:cNvPr id="25" name="Rectangle 24">
            <a:extLst>
              <a:ext uri="{FF2B5EF4-FFF2-40B4-BE49-F238E27FC236}">
                <a16:creationId xmlns:a16="http://schemas.microsoft.com/office/drawing/2014/main" id="{281A9397-DEB3-D749-865A-556A86E66776}"/>
              </a:ext>
            </a:extLst>
          </p:cNvPr>
          <p:cNvSpPr/>
          <p:nvPr userDrawn="1"/>
        </p:nvSpPr>
        <p:spPr>
          <a:xfrm>
            <a:off x="0" y="0"/>
            <a:ext cx="111760" cy="6858000"/>
          </a:xfrm>
          <a:prstGeom prst="rect">
            <a:avLst/>
          </a:prstGeom>
          <a:solidFill>
            <a:srgbClr val="138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pic>
        <p:nvPicPr>
          <p:cNvPr id="8" name="Graphic 7">
            <a:extLst>
              <a:ext uri="{FF2B5EF4-FFF2-40B4-BE49-F238E27FC236}">
                <a16:creationId xmlns:a16="http://schemas.microsoft.com/office/drawing/2014/main" id="{490F9FC8-67C0-D925-2EEF-6A02C4C485D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78151" y="182167"/>
            <a:ext cx="1192320" cy="214446"/>
          </a:xfrm>
          <a:prstGeom prst="rect">
            <a:avLst/>
          </a:prstGeom>
        </p:spPr>
      </p:pic>
    </p:spTree>
    <p:extLst>
      <p:ext uri="{BB962C8B-B14F-4D97-AF65-F5344CB8AC3E}">
        <p14:creationId xmlns:p14="http://schemas.microsoft.com/office/powerpoint/2010/main" val="5067212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S Central 4">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8582AF3E-986C-FB4E-81F7-E29E877A7736}"/>
              </a:ext>
            </a:extLst>
          </p:cNvPr>
          <p:cNvSpPr>
            <a:spLocks noGrp="1"/>
          </p:cNvSpPr>
          <p:nvPr>
            <p:ph type="pic" sz="quarter" idx="11" hasCustomPrompt="1"/>
          </p:nvPr>
        </p:nvSpPr>
        <p:spPr>
          <a:xfrm>
            <a:off x="7609114" y="544289"/>
            <a:ext cx="4582886" cy="5769423"/>
          </a:xfrm>
          <a:prstGeom prst="rect">
            <a:avLst/>
          </a:prstGeom>
        </p:spPr>
        <p:txBody>
          <a:bodyPr/>
          <a:lstStyle>
            <a:lvl1pPr marL="0" indent="0" algn="ctr">
              <a:buNone/>
              <a:defRPr>
                <a:solidFill>
                  <a:schemeClr val="bg1"/>
                </a:solidFill>
                <a:latin typeface="Segoe UI" panose="020B0502040204020203" pitchFamily="34" charset="0"/>
                <a:cs typeface="Segoe UI" panose="020B0502040204020203" pitchFamily="34" charset="0"/>
              </a:defRPr>
            </a:lvl1pPr>
          </a:lstStyle>
          <a:p>
            <a:r>
              <a:rPr lang="en-IS" dirty="0"/>
              <a:t>Insert picture</a:t>
            </a:r>
          </a:p>
        </p:txBody>
      </p:sp>
      <p:sp>
        <p:nvSpPr>
          <p:cNvPr id="6" name="Text Placeholder 8">
            <a:extLst>
              <a:ext uri="{FF2B5EF4-FFF2-40B4-BE49-F238E27FC236}">
                <a16:creationId xmlns:a16="http://schemas.microsoft.com/office/drawing/2014/main" id="{922FECE6-2948-0E42-889E-AB3276D7C136}"/>
              </a:ext>
            </a:extLst>
          </p:cNvPr>
          <p:cNvSpPr>
            <a:spLocks noGrp="1"/>
          </p:cNvSpPr>
          <p:nvPr>
            <p:ph type="body" sz="quarter" idx="10"/>
          </p:nvPr>
        </p:nvSpPr>
        <p:spPr>
          <a:xfrm>
            <a:off x="340290" y="1352550"/>
            <a:ext cx="6816054" cy="4961162"/>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sp>
        <p:nvSpPr>
          <p:cNvPr id="7" name="Title Placeholder 12">
            <a:extLst>
              <a:ext uri="{FF2B5EF4-FFF2-40B4-BE49-F238E27FC236}">
                <a16:creationId xmlns:a16="http://schemas.microsoft.com/office/drawing/2014/main" id="{6C5E7629-C9F0-B04B-98AB-B647A4074F63}"/>
              </a:ext>
            </a:extLst>
          </p:cNvPr>
          <p:cNvSpPr>
            <a:spLocks noGrp="1"/>
          </p:cNvSpPr>
          <p:nvPr>
            <p:ph type="title" hasCustomPrompt="1"/>
          </p:nvPr>
        </p:nvSpPr>
        <p:spPr>
          <a:xfrm>
            <a:off x="340290" y="488601"/>
            <a:ext cx="6816055" cy="588637"/>
          </a:xfrm>
          <a:prstGeom prst="rect">
            <a:avLst/>
          </a:prstGeom>
        </p:spPr>
        <p:txBody>
          <a:bodyPr vert="horz" lIns="91440" tIns="45720" rIns="91440" bIns="45720" rtlCol="0" anchor="t" anchorCtr="0">
            <a:normAutofit/>
          </a:bodyPr>
          <a:lstStyle>
            <a:lvl1pPr>
              <a:defRPr sz="3600"/>
            </a:lvl1pPr>
          </a:lstStyle>
          <a:p>
            <a:r>
              <a:rPr lang="en-GB" dirty="0"/>
              <a:t>Insert slide title</a:t>
            </a:r>
            <a:endParaRPr lang="en-IS" dirty="0"/>
          </a:p>
        </p:txBody>
      </p:sp>
      <p:sp>
        <p:nvSpPr>
          <p:cNvPr id="14" name="Rectangle 13">
            <a:extLst>
              <a:ext uri="{FF2B5EF4-FFF2-40B4-BE49-F238E27FC236}">
                <a16:creationId xmlns:a16="http://schemas.microsoft.com/office/drawing/2014/main" id="{65DD32FD-66BF-7E44-B1A7-D341AC08E35A}"/>
              </a:ext>
            </a:extLst>
          </p:cNvPr>
          <p:cNvSpPr/>
          <p:nvPr userDrawn="1"/>
        </p:nvSpPr>
        <p:spPr>
          <a:xfrm>
            <a:off x="0" y="0"/>
            <a:ext cx="111760" cy="6858000"/>
          </a:xfrm>
          <a:prstGeom prst="rect">
            <a:avLst/>
          </a:prstGeom>
          <a:solidFill>
            <a:srgbClr val="138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cxnSp>
        <p:nvCxnSpPr>
          <p:cNvPr id="15" name="Straight Connector 14">
            <a:extLst>
              <a:ext uri="{FF2B5EF4-FFF2-40B4-BE49-F238E27FC236}">
                <a16:creationId xmlns:a16="http://schemas.microsoft.com/office/drawing/2014/main" id="{91D85F05-6996-704B-9AEC-863B0CCCFC23}"/>
              </a:ext>
            </a:extLst>
          </p:cNvPr>
          <p:cNvCxnSpPr>
            <a:cxnSpLocks/>
          </p:cNvCxnSpPr>
          <p:nvPr userDrawn="1"/>
        </p:nvCxnSpPr>
        <p:spPr>
          <a:xfrm>
            <a:off x="173812" y="0"/>
            <a:ext cx="0" cy="6858000"/>
          </a:xfrm>
          <a:prstGeom prst="line">
            <a:avLst/>
          </a:prstGeom>
          <a:ln>
            <a:solidFill>
              <a:srgbClr val="8ED6E7"/>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2CA7279-ED52-D80D-06B3-EF649AF750D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78151" y="182167"/>
            <a:ext cx="1192320" cy="214446"/>
          </a:xfrm>
          <a:prstGeom prst="rect">
            <a:avLst/>
          </a:prstGeom>
        </p:spPr>
      </p:pic>
    </p:spTree>
    <p:extLst>
      <p:ext uri="{BB962C8B-B14F-4D97-AF65-F5344CB8AC3E}">
        <p14:creationId xmlns:p14="http://schemas.microsoft.com/office/powerpoint/2010/main" val="42917600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S Central empt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6712BABA-51B5-E434-495A-10BB6760930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78151" y="182167"/>
            <a:ext cx="1192320" cy="214446"/>
          </a:xfrm>
          <a:prstGeom prst="rect">
            <a:avLst/>
          </a:prstGeom>
        </p:spPr>
      </p:pic>
    </p:spTree>
    <p:extLst>
      <p:ext uri="{BB962C8B-B14F-4D97-AF65-F5344CB8AC3E}">
        <p14:creationId xmlns:p14="http://schemas.microsoft.com/office/powerpoint/2010/main" val="5391099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S First 1">
    <p:spTree>
      <p:nvGrpSpPr>
        <p:cNvPr id="1" name=""/>
        <p:cNvGrpSpPr/>
        <p:nvPr/>
      </p:nvGrpSpPr>
      <p:grpSpPr>
        <a:xfrm>
          <a:off x="0" y="0"/>
          <a:ext cx="0" cy="0"/>
          <a:chOff x="0" y="0"/>
          <a:chExt cx="0" cy="0"/>
        </a:xfrm>
      </p:grpSpPr>
      <p:sp>
        <p:nvSpPr>
          <p:cNvPr id="14" name="Title Placeholder 12">
            <a:extLst>
              <a:ext uri="{FF2B5EF4-FFF2-40B4-BE49-F238E27FC236}">
                <a16:creationId xmlns:a16="http://schemas.microsoft.com/office/drawing/2014/main" id="{64D9D044-A701-E940-B90A-79FBC444A3ED}"/>
              </a:ext>
            </a:extLst>
          </p:cNvPr>
          <p:cNvSpPr>
            <a:spLocks noGrp="1"/>
          </p:cNvSpPr>
          <p:nvPr>
            <p:ph type="title" hasCustomPrompt="1"/>
          </p:nvPr>
        </p:nvSpPr>
        <p:spPr>
          <a:xfrm>
            <a:off x="340291" y="488601"/>
            <a:ext cx="11511418" cy="588637"/>
          </a:xfrm>
          <a:prstGeom prst="rect">
            <a:avLst/>
          </a:prstGeom>
        </p:spPr>
        <p:txBody>
          <a:bodyPr vert="horz" lIns="91440" tIns="45720" rIns="91440" bIns="45720" rtlCol="0" anchor="t" anchorCtr="0">
            <a:normAutofit/>
          </a:bodyPr>
          <a:lstStyle/>
          <a:p>
            <a:r>
              <a:rPr lang="en-GB" dirty="0"/>
              <a:t>Insert slide title</a:t>
            </a:r>
            <a:endParaRPr lang="en-IS" dirty="0"/>
          </a:p>
        </p:txBody>
      </p:sp>
      <p:sp>
        <p:nvSpPr>
          <p:cNvPr id="15" name="Text Placeholder 8">
            <a:extLst>
              <a:ext uri="{FF2B5EF4-FFF2-40B4-BE49-F238E27FC236}">
                <a16:creationId xmlns:a16="http://schemas.microsoft.com/office/drawing/2014/main" id="{C0CDAA8F-28BF-F74E-A05E-EF59E623D7E4}"/>
              </a:ext>
            </a:extLst>
          </p:cNvPr>
          <p:cNvSpPr>
            <a:spLocks noGrp="1"/>
          </p:cNvSpPr>
          <p:nvPr>
            <p:ph type="body" sz="quarter" idx="10"/>
          </p:nvPr>
        </p:nvSpPr>
        <p:spPr>
          <a:xfrm>
            <a:off x="340291" y="1352550"/>
            <a:ext cx="11484279" cy="507365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sp>
        <p:nvSpPr>
          <p:cNvPr id="21" name="Rectangle 20">
            <a:extLst>
              <a:ext uri="{FF2B5EF4-FFF2-40B4-BE49-F238E27FC236}">
                <a16:creationId xmlns:a16="http://schemas.microsoft.com/office/drawing/2014/main" id="{4A7B48C0-1F88-F749-8540-C0F6142DFADA}"/>
              </a:ext>
            </a:extLst>
          </p:cNvPr>
          <p:cNvSpPr/>
          <p:nvPr userDrawn="1"/>
        </p:nvSpPr>
        <p:spPr>
          <a:xfrm>
            <a:off x="0" y="0"/>
            <a:ext cx="111760" cy="6858000"/>
          </a:xfrm>
          <a:prstGeom prst="rect">
            <a:avLst/>
          </a:prstGeom>
          <a:solidFill>
            <a:srgbClr val="F05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cxnSp>
        <p:nvCxnSpPr>
          <p:cNvPr id="22" name="Straight Connector 21">
            <a:extLst>
              <a:ext uri="{FF2B5EF4-FFF2-40B4-BE49-F238E27FC236}">
                <a16:creationId xmlns:a16="http://schemas.microsoft.com/office/drawing/2014/main" id="{9C79CD8C-2338-8142-A026-8595CBCF84B3}"/>
              </a:ext>
            </a:extLst>
          </p:cNvPr>
          <p:cNvCxnSpPr>
            <a:cxnSpLocks/>
          </p:cNvCxnSpPr>
          <p:nvPr userDrawn="1"/>
        </p:nvCxnSpPr>
        <p:spPr>
          <a:xfrm>
            <a:off x="173812" y="0"/>
            <a:ext cx="0" cy="6858000"/>
          </a:xfrm>
          <a:prstGeom prst="line">
            <a:avLst/>
          </a:prstGeom>
          <a:ln>
            <a:solidFill>
              <a:srgbClr val="F4848C"/>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4698900C-4195-4648-91BE-3BFC7C54BA3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034471" y="182051"/>
            <a:ext cx="936000" cy="214678"/>
          </a:xfrm>
          <a:prstGeom prst="rect">
            <a:avLst/>
          </a:prstGeom>
        </p:spPr>
      </p:pic>
    </p:spTree>
    <p:extLst>
      <p:ext uri="{BB962C8B-B14F-4D97-AF65-F5344CB8AC3E}">
        <p14:creationId xmlns:p14="http://schemas.microsoft.com/office/powerpoint/2010/main" val="4634739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S First 2">
    <p:spTree>
      <p:nvGrpSpPr>
        <p:cNvPr id="1" name=""/>
        <p:cNvGrpSpPr/>
        <p:nvPr/>
      </p:nvGrpSpPr>
      <p:grpSpPr>
        <a:xfrm>
          <a:off x="0" y="0"/>
          <a:ext cx="0" cy="0"/>
          <a:chOff x="0" y="0"/>
          <a:chExt cx="0" cy="0"/>
        </a:xfrm>
      </p:grpSpPr>
      <p:sp>
        <p:nvSpPr>
          <p:cNvPr id="25" name="Freeform 24">
            <a:extLst>
              <a:ext uri="{FF2B5EF4-FFF2-40B4-BE49-F238E27FC236}">
                <a16:creationId xmlns:a16="http://schemas.microsoft.com/office/drawing/2014/main" id="{F14DCA7F-477F-EC49-BD8F-C3B6AE99007E}"/>
              </a:ext>
            </a:extLst>
          </p:cNvPr>
          <p:cNvSpPr/>
          <p:nvPr userDrawn="1"/>
        </p:nvSpPr>
        <p:spPr>
          <a:xfrm>
            <a:off x="0" y="0"/>
            <a:ext cx="3429000" cy="6858000"/>
          </a:xfrm>
          <a:custGeom>
            <a:avLst/>
            <a:gdLst>
              <a:gd name="connsiteX0" fmla="*/ 0 w 3429000"/>
              <a:gd name="connsiteY0" fmla="*/ 0 h 6858000"/>
              <a:gd name="connsiteX1" fmla="*/ 3429000 w 3429000"/>
              <a:gd name="connsiteY1" fmla="*/ 3429000 h 6858000"/>
              <a:gd name="connsiteX2" fmla="*/ 0 w 3429000"/>
              <a:gd name="connsiteY2" fmla="*/ 6858000 h 6858000"/>
            </a:gdLst>
            <a:ahLst/>
            <a:cxnLst>
              <a:cxn ang="0">
                <a:pos x="connsiteX0" y="connsiteY0"/>
              </a:cxn>
              <a:cxn ang="0">
                <a:pos x="connsiteX1" y="connsiteY1"/>
              </a:cxn>
              <a:cxn ang="0">
                <a:pos x="connsiteX2" y="connsiteY2"/>
              </a:cxn>
            </a:cxnLst>
            <a:rect l="l" t="t" r="r" b="b"/>
            <a:pathLst>
              <a:path w="3429000" h="6858000">
                <a:moveTo>
                  <a:pt x="0" y="0"/>
                </a:moveTo>
                <a:cubicBezTo>
                  <a:pt x="1893784" y="0"/>
                  <a:pt x="3429000" y="1535216"/>
                  <a:pt x="3429000" y="3429000"/>
                </a:cubicBezTo>
                <a:cubicBezTo>
                  <a:pt x="3429000" y="5322784"/>
                  <a:pt x="1893784" y="6858000"/>
                  <a:pt x="0" y="6858000"/>
                </a:cubicBezTo>
                <a:close/>
              </a:path>
            </a:pathLst>
          </a:custGeom>
          <a:solidFill>
            <a:srgbClr val="F053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S"/>
          </a:p>
        </p:txBody>
      </p:sp>
      <p:sp>
        <p:nvSpPr>
          <p:cNvPr id="26" name="Picture Placeholder 25">
            <a:extLst>
              <a:ext uri="{FF2B5EF4-FFF2-40B4-BE49-F238E27FC236}">
                <a16:creationId xmlns:a16="http://schemas.microsoft.com/office/drawing/2014/main" id="{374A81D5-DE12-D748-BFFA-4C4967A5BF1D}"/>
              </a:ext>
            </a:extLst>
          </p:cNvPr>
          <p:cNvSpPr>
            <a:spLocks noGrp="1"/>
          </p:cNvSpPr>
          <p:nvPr>
            <p:ph type="pic" sz="quarter" idx="10"/>
          </p:nvPr>
        </p:nvSpPr>
        <p:spPr>
          <a:xfrm>
            <a:off x="0" y="441325"/>
            <a:ext cx="2987675" cy="5975350"/>
          </a:xfrm>
          <a:custGeom>
            <a:avLst/>
            <a:gdLst>
              <a:gd name="connsiteX0" fmla="*/ 0 w 2546350"/>
              <a:gd name="connsiteY0" fmla="*/ 0 h 5092700"/>
              <a:gd name="connsiteX1" fmla="*/ 2546350 w 2546350"/>
              <a:gd name="connsiteY1" fmla="*/ 2546350 h 5092700"/>
              <a:gd name="connsiteX2" fmla="*/ 0 w 2546350"/>
              <a:gd name="connsiteY2" fmla="*/ 5092700 h 5092700"/>
            </a:gdLst>
            <a:ahLst/>
            <a:cxnLst>
              <a:cxn ang="0">
                <a:pos x="connsiteX0" y="connsiteY0"/>
              </a:cxn>
              <a:cxn ang="0">
                <a:pos x="connsiteX1" y="connsiteY1"/>
              </a:cxn>
              <a:cxn ang="0">
                <a:pos x="connsiteX2" y="connsiteY2"/>
              </a:cxn>
            </a:cxnLst>
            <a:rect l="l" t="t" r="r" b="b"/>
            <a:pathLst>
              <a:path w="2546350" h="5092700">
                <a:moveTo>
                  <a:pt x="0" y="0"/>
                </a:moveTo>
                <a:cubicBezTo>
                  <a:pt x="1406310" y="0"/>
                  <a:pt x="2546350" y="1140040"/>
                  <a:pt x="2546350" y="2546350"/>
                </a:cubicBezTo>
                <a:cubicBezTo>
                  <a:pt x="2546350" y="3952660"/>
                  <a:pt x="1406310" y="5092700"/>
                  <a:pt x="0" y="5092700"/>
                </a:cubicBezTo>
                <a:close/>
              </a:path>
            </a:pathLst>
          </a:custGeom>
        </p:spPr>
        <p:txBody>
          <a:bodyPr wrap="square">
            <a:noAutofit/>
          </a:bodyPr>
          <a:lstStyle>
            <a:lvl1pPr algn="ctr">
              <a:defRPr>
                <a:solidFill>
                  <a:schemeClr val="bg1"/>
                </a:solidFill>
              </a:defRPr>
            </a:lvl1pPr>
          </a:lstStyle>
          <a:p>
            <a:endParaRPr lang="en-IS" dirty="0"/>
          </a:p>
        </p:txBody>
      </p:sp>
      <p:sp>
        <p:nvSpPr>
          <p:cNvPr id="29" name="Title Placeholder 12">
            <a:extLst>
              <a:ext uri="{FF2B5EF4-FFF2-40B4-BE49-F238E27FC236}">
                <a16:creationId xmlns:a16="http://schemas.microsoft.com/office/drawing/2014/main" id="{8ED9D5E6-8ADF-D843-853F-B53C0B530108}"/>
              </a:ext>
            </a:extLst>
          </p:cNvPr>
          <p:cNvSpPr>
            <a:spLocks noGrp="1"/>
          </p:cNvSpPr>
          <p:nvPr>
            <p:ph type="title" hasCustomPrompt="1"/>
          </p:nvPr>
        </p:nvSpPr>
        <p:spPr>
          <a:xfrm>
            <a:off x="2844800" y="488601"/>
            <a:ext cx="9006909" cy="588637"/>
          </a:xfrm>
          <a:prstGeom prst="rect">
            <a:avLst/>
          </a:prstGeom>
        </p:spPr>
        <p:txBody>
          <a:bodyPr vert="horz" lIns="91440" tIns="45720" rIns="91440" bIns="45720" rtlCol="0" anchor="t" anchorCtr="0">
            <a:normAutofit/>
          </a:bodyPr>
          <a:lstStyle/>
          <a:p>
            <a:r>
              <a:rPr lang="en-GB" dirty="0"/>
              <a:t>Insert slide title</a:t>
            </a:r>
            <a:endParaRPr lang="en-IS" dirty="0"/>
          </a:p>
        </p:txBody>
      </p:sp>
      <p:sp>
        <p:nvSpPr>
          <p:cNvPr id="30" name="Text Placeholder 8">
            <a:extLst>
              <a:ext uri="{FF2B5EF4-FFF2-40B4-BE49-F238E27FC236}">
                <a16:creationId xmlns:a16="http://schemas.microsoft.com/office/drawing/2014/main" id="{714C39F3-198E-6B4B-933E-3539119F38D5}"/>
              </a:ext>
            </a:extLst>
          </p:cNvPr>
          <p:cNvSpPr>
            <a:spLocks noGrp="1"/>
          </p:cNvSpPr>
          <p:nvPr>
            <p:ph type="body" sz="quarter" idx="11"/>
          </p:nvPr>
        </p:nvSpPr>
        <p:spPr>
          <a:xfrm>
            <a:off x="3886200" y="1352550"/>
            <a:ext cx="7938370" cy="507365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pic>
        <p:nvPicPr>
          <p:cNvPr id="9" name="Graphic 8">
            <a:extLst>
              <a:ext uri="{FF2B5EF4-FFF2-40B4-BE49-F238E27FC236}">
                <a16:creationId xmlns:a16="http://schemas.microsoft.com/office/drawing/2014/main" id="{66022C95-D592-2E16-274F-A15E32DB120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034471" y="182051"/>
            <a:ext cx="936000" cy="214678"/>
          </a:xfrm>
          <a:prstGeom prst="rect">
            <a:avLst/>
          </a:prstGeom>
        </p:spPr>
      </p:pic>
    </p:spTree>
    <p:extLst>
      <p:ext uri="{BB962C8B-B14F-4D97-AF65-F5344CB8AC3E}">
        <p14:creationId xmlns:p14="http://schemas.microsoft.com/office/powerpoint/2010/main" val="42490576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S First 3">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DDC50F77-C5B2-FC4E-B53E-FBF4BB05BD65}"/>
              </a:ext>
            </a:extLst>
          </p:cNvPr>
          <p:cNvSpPr>
            <a:spLocks noGrp="1"/>
          </p:cNvSpPr>
          <p:nvPr>
            <p:ph type="pic" sz="quarter" idx="11" hasCustomPrompt="1"/>
          </p:nvPr>
        </p:nvSpPr>
        <p:spPr>
          <a:xfrm>
            <a:off x="111760" y="0"/>
            <a:ext cx="4762640" cy="6858000"/>
          </a:xfrm>
          <a:prstGeom prst="rect">
            <a:avLst/>
          </a:prstGeom>
        </p:spPr>
        <p:txBody>
          <a:bodyPr/>
          <a:lstStyle>
            <a:lvl1pPr marL="0" indent="0" algn="ctr">
              <a:buNone/>
              <a:defRPr>
                <a:solidFill>
                  <a:schemeClr val="bg1"/>
                </a:solidFill>
                <a:latin typeface="Segoe UI" panose="020B0502040204020203" pitchFamily="34" charset="0"/>
                <a:cs typeface="Segoe UI" panose="020B0502040204020203" pitchFamily="34" charset="0"/>
              </a:defRPr>
            </a:lvl1pPr>
          </a:lstStyle>
          <a:p>
            <a:r>
              <a:rPr lang="en-IS" dirty="0"/>
              <a:t>Insert picture</a:t>
            </a:r>
          </a:p>
        </p:txBody>
      </p:sp>
      <p:sp>
        <p:nvSpPr>
          <p:cNvPr id="20" name="Title Placeholder 12">
            <a:extLst>
              <a:ext uri="{FF2B5EF4-FFF2-40B4-BE49-F238E27FC236}">
                <a16:creationId xmlns:a16="http://schemas.microsoft.com/office/drawing/2014/main" id="{A6214D5F-693C-514C-8CF4-BEB12DD3AEC8}"/>
              </a:ext>
            </a:extLst>
          </p:cNvPr>
          <p:cNvSpPr>
            <a:spLocks noGrp="1"/>
          </p:cNvSpPr>
          <p:nvPr>
            <p:ph type="title" hasCustomPrompt="1"/>
          </p:nvPr>
        </p:nvSpPr>
        <p:spPr>
          <a:xfrm>
            <a:off x="5213445" y="488601"/>
            <a:ext cx="6638262" cy="588637"/>
          </a:xfrm>
          <a:prstGeom prst="rect">
            <a:avLst/>
          </a:prstGeom>
        </p:spPr>
        <p:txBody>
          <a:bodyPr vert="horz" lIns="91440" tIns="45720" rIns="91440" bIns="45720" rtlCol="0" anchor="t" anchorCtr="0">
            <a:normAutofit/>
          </a:bodyPr>
          <a:lstStyle>
            <a:lvl1pPr>
              <a:defRPr sz="3600"/>
            </a:lvl1pPr>
          </a:lstStyle>
          <a:p>
            <a:r>
              <a:rPr lang="en-GB" dirty="0"/>
              <a:t>Insert slide title</a:t>
            </a:r>
            <a:endParaRPr lang="en-IS" dirty="0"/>
          </a:p>
        </p:txBody>
      </p:sp>
      <p:sp>
        <p:nvSpPr>
          <p:cNvPr id="24" name="Text Placeholder 8">
            <a:extLst>
              <a:ext uri="{FF2B5EF4-FFF2-40B4-BE49-F238E27FC236}">
                <a16:creationId xmlns:a16="http://schemas.microsoft.com/office/drawing/2014/main" id="{2890AF6C-696E-D043-AD31-40A9110E8A18}"/>
              </a:ext>
            </a:extLst>
          </p:cNvPr>
          <p:cNvSpPr>
            <a:spLocks noGrp="1"/>
          </p:cNvSpPr>
          <p:nvPr>
            <p:ph type="body" sz="quarter" idx="10"/>
          </p:nvPr>
        </p:nvSpPr>
        <p:spPr>
          <a:xfrm>
            <a:off x="5213445" y="1352550"/>
            <a:ext cx="6638262" cy="507365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sp>
        <p:nvSpPr>
          <p:cNvPr id="25" name="Rectangle 24">
            <a:extLst>
              <a:ext uri="{FF2B5EF4-FFF2-40B4-BE49-F238E27FC236}">
                <a16:creationId xmlns:a16="http://schemas.microsoft.com/office/drawing/2014/main" id="{281A9397-DEB3-D749-865A-556A86E66776}"/>
              </a:ext>
            </a:extLst>
          </p:cNvPr>
          <p:cNvSpPr/>
          <p:nvPr userDrawn="1"/>
        </p:nvSpPr>
        <p:spPr>
          <a:xfrm>
            <a:off x="0" y="0"/>
            <a:ext cx="111760" cy="6858000"/>
          </a:xfrm>
          <a:prstGeom prst="rect">
            <a:avLst/>
          </a:prstGeom>
          <a:solidFill>
            <a:srgbClr val="F05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pic>
        <p:nvPicPr>
          <p:cNvPr id="8" name="Graphic 7">
            <a:extLst>
              <a:ext uri="{FF2B5EF4-FFF2-40B4-BE49-F238E27FC236}">
                <a16:creationId xmlns:a16="http://schemas.microsoft.com/office/drawing/2014/main" id="{105DCC40-FD4A-B55F-0C25-288CF4E617B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034471" y="182051"/>
            <a:ext cx="936000" cy="214678"/>
          </a:xfrm>
          <a:prstGeom prst="rect">
            <a:avLst/>
          </a:prstGeom>
        </p:spPr>
      </p:pic>
    </p:spTree>
    <p:extLst>
      <p:ext uri="{BB962C8B-B14F-4D97-AF65-F5344CB8AC3E}">
        <p14:creationId xmlns:p14="http://schemas.microsoft.com/office/powerpoint/2010/main" val="37060138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S First 4">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8582AF3E-986C-FB4E-81F7-E29E877A7736}"/>
              </a:ext>
            </a:extLst>
          </p:cNvPr>
          <p:cNvSpPr>
            <a:spLocks noGrp="1"/>
          </p:cNvSpPr>
          <p:nvPr>
            <p:ph type="pic" sz="quarter" idx="11" hasCustomPrompt="1"/>
          </p:nvPr>
        </p:nvSpPr>
        <p:spPr>
          <a:xfrm>
            <a:off x="7609114" y="544289"/>
            <a:ext cx="4582886" cy="5769423"/>
          </a:xfrm>
          <a:prstGeom prst="rect">
            <a:avLst/>
          </a:prstGeom>
        </p:spPr>
        <p:txBody>
          <a:bodyPr/>
          <a:lstStyle>
            <a:lvl1pPr marL="0" indent="0" algn="ctr">
              <a:buNone/>
              <a:defRPr>
                <a:solidFill>
                  <a:schemeClr val="bg1"/>
                </a:solidFill>
                <a:latin typeface="Segoe UI" panose="020B0502040204020203" pitchFamily="34" charset="0"/>
                <a:cs typeface="Segoe UI" panose="020B0502040204020203" pitchFamily="34" charset="0"/>
              </a:defRPr>
            </a:lvl1pPr>
          </a:lstStyle>
          <a:p>
            <a:r>
              <a:rPr lang="en-IS" dirty="0"/>
              <a:t>Insert picture</a:t>
            </a:r>
          </a:p>
        </p:txBody>
      </p:sp>
      <p:sp>
        <p:nvSpPr>
          <p:cNvPr id="7" name="Title Placeholder 12">
            <a:extLst>
              <a:ext uri="{FF2B5EF4-FFF2-40B4-BE49-F238E27FC236}">
                <a16:creationId xmlns:a16="http://schemas.microsoft.com/office/drawing/2014/main" id="{6C5E7629-C9F0-B04B-98AB-B647A4074F63}"/>
              </a:ext>
            </a:extLst>
          </p:cNvPr>
          <p:cNvSpPr>
            <a:spLocks noGrp="1"/>
          </p:cNvSpPr>
          <p:nvPr>
            <p:ph type="title" hasCustomPrompt="1"/>
          </p:nvPr>
        </p:nvSpPr>
        <p:spPr>
          <a:xfrm>
            <a:off x="340290" y="488601"/>
            <a:ext cx="6816055" cy="588637"/>
          </a:xfrm>
          <a:prstGeom prst="rect">
            <a:avLst/>
          </a:prstGeom>
        </p:spPr>
        <p:txBody>
          <a:bodyPr vert="horz" lIns="91440" tIns="45720" rIns="91440" bIns="45720" rtlCol="0" anchor="t" anchorCtr="0">
            <a:normAutofit/>
          </a:bodyPr>
          <a:lstStyle>
            <a:lvl1pPr>
              <a:defRPr sz="3600"/>
            </a:lvl1pPr>
          </a:lstStyle>
          <a:p>
            <a:r>
              <a:rPr lang="en-GB" dirty="0"/>
              <a:t>Insert slide title</a:t>
            </a:r>
            <a:endParaRPr lang="en-IS" dirty="0"/>
          </a:p>
        </p:txBody>
      </p:sp>
      <p:sp>
        <p:nvSpPr>
          <p:cNvPr id="14" name="Rectangle 13">
            <a:extLst>
              <a:ext uri="{FF2B5EF4-FFF2-40B4-BE49-F238E27FC236}">
                <a16:creationId xmlns:a16="http://schemas.microsoft.com/office/drawing/2014/main" id="{65DD32FD-66BF-7E44-B1A7-D341AC08E35A}"/>
              </a:ext>
            </a:extLst>
          </p:cNvPr>
          <p:cNvSpPr/>
          <p:nvPr userDrawn="1"/>
        </p:nvSpPr>
        <p:spPr>
          <a:xfrm>
            <a:off x="0" y="0"/>
            <a:ext cx="111760" cy="6858000"/>
          </a:xfrm>
          <a:prstGeom prst="rect">
            <a:avLst/>
          </a:prstGeom>
          <a:solidFill>
            <a:srgbClr val="F05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cxnSp>
        <p:nvCxnSpPr>
          <p:cNvPr id="15" name="Straight Connector 14">
            <a:extLst>
              <a:ext uri="{FF2B5EF4-FFF2-40B4-BE49-F238E27FC236}">
                <a16:creationId xmlns:a16="http://schemas.microsoft.com/office/drawing/2014/main" id="{91D85F05-6996-704B-9AEC-863B0CCCFC23}"/>
              </a:ext>
            </a:extLst>
          </p:cNvPr>
          <p:cNvCxnSpPr>
            <a:cxnSpLocks/>
          </p:cNvCxnSpPr>
          <p:nvPr userDrawn="1"/>
        </p:nvCxnSpPr>
        <p:spPr>
          <a:xfrm>
            <a:off x="173812" y="0"/>
            <a:ext cx="0" cy="6858000"/>
          </a:xfrm>
          <a:prstGeom prst="line">
            <a:avLst/>
          </a:prstGeom>
          <a:ln>
            <a:solidFill>
              <a:srgbClr val="F4848C"/>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8B739D32-33B0-0BC0-D266-B998ECD162D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034471" y="182051"/>
            <a:ext cx="936000" cy="214678"/>
          </a:xfrm>
          <a:prstGeom prst="rect">
            <a:avLst/>
          </a:prstGeom>
        </p:spPr>
      </p:pic>
      <p:sp>
        <p:nvSpPr>
          <p:cNvPr id="11" name="Text Placeholder 8">
            <a:extLst>
              <a:ext uri="{FF2B5EF4-FFF2-40B4-BE49-F238E27FC236}">
                <a16:creationId xmlns:a16="http://schemas.microsoft.com/office/drawing/2014/main" id="{EF07EA9E-F3EE-1212-6A8E-1B45F410EDB3}"/>
              </a:ext>
            </a:extLst>
          </p:cNvPr>
          <p:cNvSpPr>
            <a:spLocks noGrp="1"/>
          </p:cNvSpPr>
          <p:nvPr>
            <p:ph type="body" sz="quarter" idx="10"/>
          </p:nvPr>
        </p:nvSpPr>
        <p:spPr>
          <a:xfrm>
            <a:off x="340290" y="1352550"/>
            <a:ext cx="6816054" cy="4961162"/>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spTree>
    <p:extLst>
      <p:ext uri="{BB962C8B-B14F-4D97-AF65-F5344CB8AC3E}">
        <p14:creationId xmlns:p14="http://schemas.microsoft.com/office/powerpoint/2010/main" val="3243526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S First empty">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3FC60F7-914B-007E-C7DF-1C2CA4A755E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034471" y="182051"/>
            <a:ext cx="936000" cy="214678"/>
          </a:xfrm>
          <a:prstGeom prst="rect">
            <a:avLst/>
          </a:prstGeom>
        </p:spPr>
      </p:pic>
    </p:spTree>
    <p:extLst>
      <p:ext uri="{BB962C8B-B14F-4D97-AF65-F5344CB8AC3E}">
        <p14:creationId xmlns:p14="http://schemas.microsoft.com/office/powerpoint/2010/main" val="2961806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peaker slide">
    <p:spTree>
      <p:nvGrpSpPr>
        <p:cNvPr id="1" name=""/>
        <p:cNvGrpSpPr/>
        <p:nvPr/>
      </p:nvGrpSpPr>
      <p:grpSpPr>
        <a:xfrm>
          <a:off x="0" y="0"/>
          <a:ext cx="0" cy="0"/>
          <a:chOff x="0" y="0"/>
          <a:chExt cx="0" cy="0"/>
        </a:xfrm>
      </p:grpSpPr>
      <p:pic>
        <p:nvPicPr>
          <p:cNvPr id="2" name="Picture 1" descr="A picture containing graphical user interface&#10;&#10;Description automatically generated">
            <a:extLst>
              <a:ext uri="{FF2B5EF4-FFF2-40B4-BE49-F238E27FC236}">
                <a16:creationId xmlns:a16="http://schemas.microsoft.com/office/drawing/2014/main" id="{23DE4396-BD71-6742-8668-C5B0CF87495A}"/>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157301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S Express 1">
    <p:spTree>
      <p:nvGrpSpPr>
        <p:cNvPr id="1" name=""/>
        <p:cNvGrpSpPr/>
        <p:nvPr/>
      </p:nvGrpSpPr>
      <p:grpSpPr>
        <a:xfrm>
          <a:off x="0" y="0"/>
          <a:ext cx="0" cy="0"/>
          <a:chOff x="0" y="0"/>
          <a:chExt cx="0" cy="0"/>
        </a:xfrm>
      </p:grpSpPr>
      <p:sp>
        <p:nvSpPr>
          <p:cNvPr id="14" name="Title Placeholder 12">
            <a:extLst>
              <a:ext uri="{FF2B5EF4-FFF2-40B4-BE49-F238E27FC236}">
                <a16:creationId xmlns:a16="http://schemas.microsoft.com/office/drawing/2014/main" id="{64D9D044-A701-E940-B90A-79FBC444A3ED}"/>
              </a:ext>
            </a:extLst>
          </p:cNvPr>
          <p:cNvSpPr>
            <a:spLocks noGrp="1"/>
          </p:cNvSpPr>
          <p:nvPr>
            <p:ph type="title" hasCustomPrompt="1"/>
          </p:nvPr>
        </p:nvSpPr>
        <p:spPr>
          <a:xfrm>
            <a:off x="340291" y="488601"/>
            <a:ext cx="11511418" cy="588637"/>
          </a:xfrm>
          <a:prstGeom prst="rect">
            <a:avLst/>
          </a:prstGeom>
        </p:spPr>
        <p:txBody>
          <a:bodyPr vert="horz" lIns="91440" tIns="45720" rIns="91440" bIns="45720" rtlCol="0" anchor="t" anchorCtr="0">
            <a:normAutofit/>
          </a:bodyPr>
          <a:lstStyle/>
          <a:p>
            <a:r>
              <a:rPr lang="en-GB" dirty="0"/>
              <a:t>Insert slide title</a:t>
            </a:r>
            <a:endParaRPr lang="en-IS" dirty="0"/>
          </a:p>
        </p:txBody>
      </p:sp>
      <p:sp>
        <p:nvSpPr>
          <p:cNvPr id="15" name="Text Placeholder 8">
            <a:extLst>
              <a:ext uri="{FF2B5EF4-FFF2-40B4-BE49-F238E27FC236}">
                <a16:creationId xmlns:a16="http://schemas.microsoft.com/office/drawing/2014/main" id="{C0CDAA8F-28BF-F74E-A05E-EF59E623D7E4}"/>
              </a:ext>
            </a:extLst>
          </p:cNvPr>
          <p:cNvSpPr>
            <a:spLocks noGrp="1"/>
          </p:cNvSpPr>
          <p:nvPr>
            <p:ph type="body" sz="quarter" idx="10"/>
          </p:nvPr>
        </p:nvSpPr>
        <p:spPr>
          <a:xfrm>
            <a:off x="340291" y="1352550"/>
            <a:ext cx="11484279" cy="507365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sp>
        <p:nvSpPr>
          <p:cNvPr id="21" name="Rectangle 20">
            <a:extLst>
              <a:ext uri="{FF2B5EF4-FFF2-40B4-BE49-F238E27FC236}">
                <a16:creationId xmlns:a16="http://schemas.microsoft.com/office/drawing/2014/main" id="{4A7B48C0-1F88-F749-8540-C0F6142DFADA}"/>
              </a:ext>
            </a:extLst>
          </p:cNvPr>
          <p:cNvSpPr/>
          <p:nvPr userDrawn="1"/>
        </p:nvSpPr>
        <p:spPr>
          <a:xfrm>
            <a:off x="0" y="0"/>
            <a:ext cx="111760" cy="6858000"/>
          </a:xfrm>
          <a:prstGeom prst="rect">
            <a:avLst/>
          </a:prstGeom>
          <a:solidFill>
            <a:srgbClr val="E47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cxnSp>
        <p:nvCxnSpPr>
          <p:cNvPr id="22" name="Straight Connector 21">
            <a:extLst>
              <a:ext uri="{FF2B5EF4-FFF2-40B4-BE49-F238E27FC236}">
                <a16:creationId xmlns:a16="http://schemas.microsoft.com/office/drawing/2014/main" id="{9C79CD8C-2338-8142-A026-8595CBCF84B3}"/>
              </a:ext>
            </a:extLst>
          </p:cNvPr>
          <p:cNvCxnSpPr>
            <a:cxnSpLocks/>
          </p:cNvCxnSpPr>
          <p:nvPr userDrawn="1"/>
        </p:nvCxnSpPr>
        <p:spPr>
          <a:xfrm>
            <a:off x="173812" y="0"/>
            <a:ext cx="0" cy="6858000"/>
          </a:xfrm>
          <a:prstGeom prst="line">
            <a:avLst/>
          </a:prstGeom>
          <a:ln>
            <a:solidFill>
              <a:srgbClr val="F2A35E"/>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80D89CA1-3AC3-B24B-B36D-9C10920E98B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43591" y="182395"/>
            <a:ext cx="1226880" cy="213990"/>
          </a:xfrm>
          <a:prstGeom prst="rect">
            <a:avLst/>
          </a:prstGeom>
        </p:spPr>
      </p:pic>
    </p:spTree>
    <p:extLst>
      <p:ext uri="{BB962C8B-B14F-4D97-AF65-F5344CB8AC3E}">
        <p14:creationId xmlns:p14="http://schemas.microsoft.com/office/powerpoint/2010/main" val="11596872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S Express 2">
    <p:spTree>
      <p:nvGrpSpPr>
        <p:cNvPr id="1" name=""/>
        <p:cNvGrpSpPr/>
        <p:nvPr/>
      </p:nvGrpSpPr>
      <p:grpSpPr>
        <a:xfrm>
          <a:off x="0" y="0"/>
          <a:ext cx="0" cy="0"/>
          <a:chOff x="0" y="0"/>
          <a:chExt cx="0" cy="0"/>
        </a:xfrm>
      </p:grpSpPr>
      <p:sp>
        <p:nvSpPr>
          <p:cNvPr id="25" name="Freeform 24">
            <a:extLst>
              <a:ext uri="{FF2B5EF4-FFF2-40B4-BE49-F238E27FC236}">
                <a16:creationId xmlns:a16="http://schemas.microsoft.com/office/drawing/2014/main" id="{F14DCA7F-477F-EC49-BD8F-C3B6AE99007E}"/>
              </a:ext>
            </a:extLst>
          </p:cNvPr>
          <p:cNvSpPr/>
          <p:nvPr userDrawn="1"/>
        </p:nvSpPr>
        <p:spPr>
          <a:xfrm>
            <a:off x="0" y="0"/>
            <a:ext cx="3429000" cy="6858000"/>
          </a:xfrm>
          <a:custGeom>
            <a:avLst/>
            <a:gdLst>
              <a:gd name="connsiteX0" fmla="*/ 0 w 3429000"/>
              <a:gd name="connsiteY0" fmla="*/ 0 h 6858000"/>
              <a:gd name="connsiteX1" fmla="*/ 3429000 w 3429000"/>
              <a:gd name="connsiteY1" fmla="*/ 3429000 h 6858000"/>
              <a:gd name="connsiteX2" fmla="*/ 0 w 3429000"/>
              <a:gd name="connsiteY2" fmla="*/ 6858000 h 6858000"/>
            </a:gdLst>
            <a:ahLst/>
            <a:cxnLst>
              <a:cxn ang="0">
                <a:pos x="connsiteX0" y="connsiteY0"/>
              </a:cxn>
              <a:cxn ang="0">
                <a:pos x="connsiteX1" y="connsiteY1"/>
              </a:cxn>
              <a:cxn ang="0">
                <a:pos x="connsiteX2" y="connsiteY2"/>
              </a:cxn>
            </a:cxnLst>
            <a:rect l="l" t="t" r="r" b="b"/>
            <a:pathLst>
              <a:path w="3429000" h="6858000">
                <a:moveTo>
                  <a:pt x="0" y="0"/>
                </a:moveTo>
                <a:cubicBezTo>
                  <a:pt x="1893784" y="0"/>
                  <a:pt x="3429000" y="1535216"/>
                  <a:pt x="3429000" y="3429000"/>
                </a:cubicBezTo>
                <a:cubicBezTo>
                  <a:pt x="3429000" y="5322784"/>
                  <a:pt x="1893784" y="6858000"/>
                  <a:pt x="0" y="6858000"/>
                </a:cubicBezTo>
                <a:close/>
              </a:path>
            </a:pathLst>
          </a:custGeom>
          <a:solidFill>
            <a:srgbClr val="E47D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S"/>
          </a:p>
        </p:txBody>
      </p:sp>
      <p:sp>
        <p:nvSpPr>
          <p:cNvPr id="26" name="Picture Placeholder 25">
            <a:extLst>
              <a:ext uri="{FF2B5EF4-FFF2-40B4-BE49-F238E27FC236}">
                <a16:creationId xmlns:a16="http://schemas.microsoft.com/office/drawing/2014/main" id="{374A81D5-DE12-D748-BFFA-4C4967A5BF1D}"/>
              </a:ext>
            </a:extLst>
          </p:cNvPr>
          <p:cNvSpPr>
            <a:spLocks noGrp="1"/>
          </p:cNvSpPr>
          <p:nvPr>
            <p:ph type="pic" sz="quarter" idx="10"/>
          </p:nvPr>
        </p:nvSpPr>
        <p:spPr>
          <a:xfrm>
            <a:off x="0" y="441325"/>
            <a:ext cx="2987675" cy="5975350"/>
          </a:xfrm>
          <a:custGeom>
            <a:avLst/>
            <a:gdLst>
              <a:gd name="connsiteX0" fmla="*/ 0 w 2546350"/>
              <a:gd name="connsiteY0" fmla="*/ 0 h 5092700"/>
              <a:gd name="connsiteX1" fmla="*/ 2546350 w 2546350"/>
              <a:gd name="connsiteY1" fmla="*/ 2546350 h 5092700"/>
              <a:gd name="connsiteX2" fmla="*/ 0 w 2546350"/>
              <a:gd name="connsiteY2" fmla="*/ 5092700 h 5092700"/>
            </a:gdLst>
            <a:ahLst/>
            <a:cxnLst>
              <a:cxn ang="0">
                <a:pos x="connsiteX0" y="connsiteY0"/>
              </a:cxn>
              <a:cxn ang="0">
                <a:pos x="connsiteX1" y="connsiteY1"/>
              </a:cxn>
              <a:cxn ang="0">
                <a:pos x="connsiteX2" y="connsiteY2"/>
              </a:cxn>
            </a:cxnLst>
            <a:rect l="l" t="t" r="r" b="b"/>
            <a:pathLst>
              <a:path w="2546350" h="5092700">
                <a:moveTo>
                  <a:pt x="0" y="0"/>
                </a:moveTo>
                <a:cubicBezTo>
                  <a:pt x="1406310" y="0"/>
                  <a:pt x="2546350" y="1140040"/>
                  <a:pt x="2546350" y="2546350"/>
                </a:cubicBezTo>
                <a:cubicBezTo>
                  <a:pt x="2546350" y="3952660"/>
                  <a:pt x="1406310" y="5092700"/>
                  <a:pt x="0" y="5092700"/>
                </a:cubicBezTo>
                <a:close/>
              </a:path>
            </a:pathLst>
          </a:custGeom>
        </p:spPr>
        <p:txBody>
          <a:bodyPr wrap="square">
            <a:noAutofit/>
          </a:bodyPr>
          <a:lstStyle>
            <a:lvl1pPr algn="ctr">
              <a:defRPr>
                <a:solidFill>
                  <a:schemeClr val="bg1"/>
                </a:solidFill>
              </a:defRPr>
            </a:lvl1pPr>
          </a:lstStyle>
          <a:p>
            <a:endParaRPr lang="en-IS" dirty="0"/>
          </a:p>
        </p:txBody>
      </p:sp>
      <p:sp>
        <p:nvSpPr>
          <p:cNvPr id="29" name="Title Placeholder 12">
            <a:extLst>
              <a:ext uri="{FF2B5EF4-FFF2-40B4-BE49-F238E27FC236}">
                <a16:creationId xmlns:a16="http://schemas.microsoft.com/office/drawing/2014/main" id="{8ED9D5E6-8ADF-D843-853F-B53C0B530108}"/>
              </a:ext>
            </a:extLst>
          </p:cNvPr>
          <p:cNvSpPr>
            <a:spLocks noGrp="1"/>
          </p:cNvSpPr>
          <p:nvPr>
            <p:ph type="title" hasCustomPrompt="1"/>
          </p:nvPr>
        </p:nvSpPr>
        <p:spPr>
          <a:xfrm>
            <a:off x="2844800" y="488601"/>
            <a:ext cx="9006909" cy="588637"/>
          </a:xfrm>
          <a:prstGeom prst="rect">
            <a:avLst/>
          </a:prstGeom>
        </p:spPr>
        <p:txBody>
          <a:bodyPr vert="horz" lIns="91440" tIns="45720" rIns="91440" bIns="45720" rtlCol="0" anchor="t" anchorCtr="0">
            <a:normAutofit/>
          </a:bodyPr>
          <a:lstStyle/>
          <a:p>
            <a:r>
              <a:rPr lang="en-GB" dirty="0"/>
              <a:t>Insert slide title</a:t>
            </a:r>
            <a:endParaRPr lang="en-IS" dirty="0"/>
          </a:p>
        </p:txBody>
      </p:sp>
      <p:sp>
        <p:nvSpPr>
          <p:cNvPr id="30" name="Text Placeholder 8">
            <a:extLst>
              <a:ext uri="{FF2B5EF4-FFF2-40B4-BE49-F238E27FC236}">
                <a16:creationId xmlns:a16="http://schemas.microsoft.com/office/drawing/2014/main" id="{714C39F3-198E-6B4B-933E-3539119F38D5}"/>
              </a:ext>
            </a:extLst>
          </p:cNvPr>
          <p:cNvSpPr>
            <a:spLocks noGrp="1"/>
          </p:cNvSpPr>
          <p:nvPr>
            <p:ph type="body" sz="quarter" idx="11"/>
          </p:nvPr>
        </p:nvSpPr>
        <p:spPr>
          <a:xfrm>
            <a:off x="3886200" y="1352550"/>
            <a:ext cx="7938370" cy="507365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pic>
        <p:nvPicPr>
          <p:cNvPr id="8" name="Graphic 7">
            <a:extLst>
              <a:ext uri="{FF2B5EF4-FFF2-40B4-BE49-F238E27FC236}">
                <a16:creationId xmlns:a16="http://schemas.microsoft.com/office/drawing/2014/main" id="{96DE2854-8547-45BC-0FC8-7EA7F2AE039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43591" y="182395"/>
            <a:ext cx="1226880" cy="213990"/>
          </a:xfrm>
          <a:prstGeom prst="rect">
            <a:avLst/>
          </a:prstGeom>
        </p:spPr>
      </p:pic>
    </p:spTree>
    <p:extLst>
      <p:ext uri="{BB962C8B-B14F-4D97-AF65-F5344CB8AC3E}">
        <p14:creationId xmlns:p14="http://schemas.microsoft.com/office/powerpoint/2010/main" val="23162779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S Express 3">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DDC50F77-C5B2-FC4E-B53E-FBF4BB05BD65}"/>
              </a:ext>
            </a:extLst>
          </p:cNvPr>
          <p:cNvSpPr>
            <a:spLocks noGrp="1"/>
          </p:cNvSpPr>
          <p:nvPr>
            <p:ph type="pic" sz="quarter" idx="11" hasCustomPrompt="1"/>
          </p:nvPr>
        </p:nvSpPr>
        <p:spPr>
          <a:xfrm>
            <a:off x="111760" y="0"/>
            <a:ext cx="4762640" cy="6858000"/>
          </a:xfrm>
          <a:prstGeom prst="rect">
            <a:avLst/>
          </a:prstGeom>
        </p:spPr>
        <p:txBody>
          <a:bodyPr/>
          <a:lstStyle>
            <a:lvl1pPr marL="0" indent="0" algn="ctr">
              <a:buNone/>
              <a:defRPr>
                <a:solidFill>
                  <a:schemeClr val="bg1"/>
                </a:solidFill>
                <a:latin typeface="Segoe UI" panose="020B0502040204020203" pitchFamily="34" charset="0"/>
                <a:cs typeface="Segoe UI" panose="020B0502040204020203" pitchFamily="34" charset="0"/>
              </a:defRPr>
            </a:lvl1pPr>
          </a:lstStyle>
          <a:p>
            <a:r>
              <a:rPr lang="en-IS" dirty="0"/>
              <a:t>Insert picture</a:t>
            </a:r>
          </a:p>
        </p:txBody>
      </p:sp>
      <p:sp>
        <p:nvSpPr>
          <p:cNvPr id="20" name="Title Placeholder 12">
            <a:extLst>
              <a:ext uri="{FF2B5EF4-FFF2-40B4-BE49-F238E27FC236}">
                <a16:creationId xmlns:a16="http://schemas.microsoft.com/office/drawing/2014/main" id="{A6214D5F-693C-514C-8CF4-BEB12DD3AEC8}"/>
              </a:ext>
            </a:extLst>
          </p:cNvPr>
          <p:cNvSpPr>
            <a:spLocks noGrp="1"/>
          </p:cNvSpPr>
          <p:nvPr>
            <p:ph type="title" hasCustomPrompt="1"/>
          </p:nvPr>
        </p:nvSpPr>
        <p:spPr>
          <a:xfrm>
            <a:off x="5213445" y="488601"/>
            <a:ext cx="6638262" cy="588637"/>
          </a:xfrm>
          <a:prstGeom prst="rect">
            <a:avLst/>
          </a:prstGeom>
        </p:spPr>
        <p:txBody>
          <a:bodyPr vert="horz" lIns="91440" tIns="45720" rIns="91440" bIns="45720" rtlCol="0" anchor="t" anchorCtr="0">
            <a:normAutofit/>
          </a:bodyPr>
          <a:lstStyle>
            <a:lvl1pPr>
              <a:defRPr sz="3600"/>
            </a:lvl1pPr>
          </a:lstStyle>
          <a:p>
            <a:r>
              <a:rPr lang="en-GB" dirty="0"/>
              <a:t>Insert slide title</a:t>
            </a:r>
            <a:endParaRPr lang="en-IS" dirty="0"/>
          </a:p>
        </p:txBody>
      </p:sp>
      <p:sp>
        <p:nvSpPr>
          <p:cNvPr id="24" name="Text Placeholder 8">
            <a:extLst>
              <a:ext uri="{FF2B5EF4-FFF2-40B4-BE49-F238E27FC236}">
                <a16:creationId xmlns:a16="http://schemas.microsoft.com/office/drawing/2014/main" id="{2890AF6C-696E-D043-AD31-40A9110E8A18}"/>
              </a:ext>
            </a:extLst>
          </p:cNvPr>
          <p:cNvSpPr>
            <a:spLocks noGrp="1"/>
          </p:cNvSpPr>
          <p:nvPr>
            <p:ph type="body" sz="quarter" idx="10"/>
          </p:nvPr>
        </p:nvSpPr>
        <p:spPr>
          <a:xfrm>
            <a:off x="5213445" y="1352550"/>
            <a:ext cx="6638262" cy="507365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sp>
        <p:nvSpPr>
          <p:cNvPr id="25" name="Rectangle 24">
            <a:extLst>
              <a:ext uri="{FF2B5EF4-FFF2-40B4-BE49-F238E27FC236}">
                <a16:creationId xmlns:a16="http://schemas.microsoft.com/office/drawing/2014/main" id="{281A9397-DEB3-D749-865A-556A86E66776}"/>
              </a:ext>
            </a:extLst>
          </p:cNvPr>
          <p:cNvSpPr/>
          <p:nvPr userDrawn="1"/>
        </p:nvSpPr>
        <p:spPr>
          <a:xfrm>
            <a:off x="0" y="0"/>
            <a:ext cx="111760" cy="6858000"/>
          </a:xfrm>
          <a:prstGeom prst="rect">
            <a:avLst/>
          </a:prstGeom>
          <a:solidFill>
            <a:srgbClr val="E47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pic>
        <p:nvPicPr>
          <p:cNvPr id="8" name="Graphic 7">
            <a:extLst>
              <a:ext uri="{FF2B5EF4-FFF2-40B4-BE49-F238E27FC236}">
                <a16:creationId xmlns:a16="http://schemas.microsoft.com/office/drawing/2014/main" id="{E2DF5CBD-0015-C5D0-E388-FAB9DFC8399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43591" y="182395"/>
            <a:ext cx="1226880" cy="213990"/>
          </a:xfrm>
          <a:prstGeom prst="rect">
            <a:avLst/>
          </a:prstGeom>
        </p:spPr>
      </p:pic>
    </p:spTree>
    <p:extLst>
      <p:ext uri="{BB962C8B-B14F-4D97-AF65-F5344CB8AC3E}">
        <p14:creationId xmlns:p14="http://schemas.microsoft.com/office/powerpoint/2010/main" val="31826077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S Express 4">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8582AF3E-986C-FB4E-81F7-E29E877A7736}"/>
              </a:ext>
            </a:extLst>
          </p:cNvPr>
          <p:cNvSpPr>
            <a:spLocks noGrp="1"/>
          </p:cNvSpPr>
          <p:nvPr>
            <p:ph type="pic" sz="quarter" idx="11" hasCustomPrompt="1"/>
          </p:nvPr>
        </p:nvSpPr>
        <p:spPr>
          <a:xfrm>
            <a:off x="7609114" y="544289"/>
            <a:ext cx="4582886" cy="5769423"/>
          </a:xfrm>
          <a:prstGeom prst="rect">
            <a:avLst/>
          </a:prstGeom>
        </p:spPr>
        <p:txBody>
          <a:bodyPr/>
          <a:lstStyle>
            <a:lvl1pPr marL="0" indent="0" algn="ctr">
              <a:buNone/>
              <a:defRPr>
                <a:solidFill>
                  <a:schemeClr val="bg1"/>
                </a:solidFill>
                <a:latin typeface="Segoe UI" panose="020B0502040204020203" pitchFamily="34" charset="0"/>
                <a:cs typeface="Segoe UI" panose="020B0502040204020203" pitchFamily="34" charset="0"/>
              </a:defRPr>
            </a:lvl1pPr>
          </a:lstStyle>
          <a:p>
            <a:r>
              <a:rPr lang="en-IS" dirty="0"/>
              <a:t>Insert picture</a:t>
            </a:r>
          </a:p>
        </p:txBody>
      </p:sp>
      <p:sp>
        <p:nvSpPr>
          <p:cNvPr id="7" name="Title Placeholder 12">
            <a:extLst>
              <a:ext uri="{FF2B5EF4-FFF2-40B4-BE49-F238E27FC236}">
                <a16:creationId xmlns:a16="http://schemas.microsoft.com/office/drawing/2014/main" id="{6C5E7629-C9F0-B04B-98AB-B647A4074F63}"/>
              </a:ext>
            </a:extLst>
          </p:cNvPr>
          <p:cNvSpPr>
            <a:spLocks noGrp="1"/>
          </p:cNvSpPr>
          <p:nvPr>
            <p:ph type="title" hasCustomPrompt="1"/>
          </p:nvPr>
        </p:nvSpPr>
        <p:spPr>
          <a:xfrm>
            <a:off x="340290" y="488601"/>
            <a:ext cx="6816055" cy="588637"/>
          </a:xfrm>
          <a:prstGeom prst="rect">
            <a:avLst/>
          </a:prstGeom>
        </p:spPr>
        <p:txBody>
          <a:bodyPr vert="horz" lIns="91440" tIns="45720" rIns="91440" bIns="45720" rtlCol="0" anchor="t" anchorCtr="0">
            <a:normAutofit/>
          </a:bodyPr>
          <a:lstStyle>
            <a:lvl1pPr>
              <a:defRPr sz="3600"/>
            </a:lvl1pPr>
          </a:lstStyle>
          <a:p>
            <a:r>
              <a:rPr lang="en-GB" dirty="0"/>
              <a:t>Insert slide title</a:t>
            </a:r>
            <a:endParaRPr lang="en-IS" dirty="0"/>
          </a:p>
        </p:txBody>
      </p:sp>
      <p:sp>
        <p:nvSpPr>
          <p:cNvPr id="14" name="Rectangle 13">
            <a:extLst>
              <a:ext uri="{FF2B5EF4-FFF2-40B4-BE49-F238E27FC236}">
                <a16:creationId xmlns:a16="http://schemas.microsoft.com/office/drawing/2014/main" id="{65DD32FD-66BF-7E44-B1A7-D341AC08E35A}"/>
              </a:ext>
            </a:extLst>
          </p:cNvPr>
          <p:cNvSpPr/>
          <p:nvPr userDrawn="1"/>
        </p:nvSpPr>
        <p:spPr>
          <a:xfrm>
            <a:off x="0" y="0"/>
            <a:ext cx="111760" cy="6858000"/>
          </a:xfrm>
          <a:prstGeom prst="rect">
            <a:avLst/>
          </a:prstGeom>
          <a:solidFill>
            <a:srgbClr val="E47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cxnSp>
        <p:nvCxnSpPr>
          <p:cNvPr id="15" name="Straight Connector 14">
            <a:extLst>
              <a:ext uri="{FF2B5EF4-FFF2-40B4-BE49-F238E27FC236}">
                <a16:creationId xmlns:a16="http://schemas.microsoft.com/office/drawing/2014/main" id="{91D85F05-6996-704B-9AEC-863B0CCCFC23}"/>
              </a:ext>
            </a:extLst>
          </p:cNvPr>
          <p:cNvCxnSpPr>
            <a:cxnSpLocks/>
          </p:cNvCxnSpPr>
          <p:nvPr userDrawn="1"/>
        </p:nvCxnSpPr>
        <p:spPr>
          <a:xfrm>
            <a:off x="173812" y="0"/>
            <a:ext cx="0" cy="6858000"/>
          </a:xfrm>
          <a:prstGeom prst="line">
            <a:avLst/>
          </a:prstGeom>
          <a:ln>
            <a:solidFill>
              <a:srgbClr val="F2A35E"/>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1364075-67F8-0499-DB64-26363AEDBD1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43591" y="182395"/>
            <a:ext cx="1226880" cy="213990"/>
          </a:xfrm>
          <a:prstGeom prst="rect">
            <a:avLst/>
          </a:prstGeom>
        </p:spPr>
      </p:pic>
      <p:sp>
        <p:nvSpPr>
          <p:cNvPr id="11" name="Text Placeholder 8">
            <a:extLst>
              <a:ext uri="{FF2B5EF4-FFF2-40B4-BE49-F238E27FC236}">
                <a16:creationId xmlns:a16="http://schemas.microsoft.com/office/drawing/2014/main" id="{A148E19D-63D5-4A99-0934-1EC6ADF9E845}"/>
              </a:ext>
            </a:extLst>
          </p:cNvPr>
          <p:cNvSpPr>
            <a:spLocks noGrp="1"/>
          </p:cNvSpPr>
          <p:nvPr>
            <p:ph type="body" sz="quarter" idx="10"/>
          </p:nvPr>
        </p:nvSpPr>
        <p:spPr>
          <a:xfrm>
            <a:off x="340290" y="1352550"/>
            <a:ext cx="6816054" cy="4961162"/>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spTree>
    <p:extLst>
      <p:ext uri="{BB962C8B-B14F-4D97-AF65-F5344CB8AC3E}">
        <p14:creationId xmlns:p14="http://schemas.microsoft.com/office/powerpoint/2010/main" val="40842596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S Express empt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C23E2F-20C6-393E-AA59-6FBBF7D75AD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43591" y="182395"/>
            <a:ext cx="1226880" cy="213990"/>
          </a:xfrm>
          <a:prstGeom prst="rect">
            <a:avLst/>
          </a:prstGeom>
        </p:spPr>
      </p:pic>
    </p:spTree>
    <p:extLst>
      <p:ext uri="{BB962C8B-B14F-4D97-AF65-F5344CB8AC3E}">
        <p14:creationId xmlns:p14="http://schemas.microsoft.com/office/powerpoint/2010/main" val="37407275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S Central 1">
    <p:spTree>
      <p:nvGrpSpPr>
        <p:cNvPr id="1" name=""/>
        <p:cNvGrpSpPr/>
        <p:nvPr/>
      </p:nvGrpSpPr>
      <p:grpSpPr>
        <a:xfrm>
          <a:off x="0" y="0"/>
          <a:ext cx="0" cy="0"/>
          <a:chOff x="0" y="0"/>
          <a:chExt cx="0" cy="0"/>
        </a:xfrm>
      </p:grpSpPr>
      <p:sp>
        <p:nvSpPr>
          <p:cNvPr id="14" name="Title Placeholder 12">
            <a:extLst>
              <a:ext uri="{FF2B5EF4-FFF2-40B4-BE49-F238E27FC236}">
                <a16:creationId xmlns:a16="http://schemas.microsoft.com/office/drawing/2014/main" id="{64D9D044-A701-E940-B90A-79FBC444A3ED}"/>
              </a:ext>
            </a:extLst>
          </p:cNvPr>
          <p:cNvSpPr>
            <a:spLocks noGrp="1"/>
          </p:cNvSpPr>
          <p:nvPr>
            <p:ph type="title" hasCustomPrompt="1"/>
          </p:nvPr>
        </p:nvSpPr>
        <p:spPr>
          <a:xfrm>
            <a:off x="340291" y="488601"/>
            <a:ext cx="11511418" cy="588637"/>
          </a:xfrm>
          <a:prstGeom prst="rect">
            <a:avLst/>
          </a:prstGeom>
        </p:spPr>
        <p:txBody>
          <a:bodyPr vert="horz" lIns="91440" tIns="45720" rIns="91440" bIns="45720" rtlCol="0" anchor="t" anchorCtr="0">
            <a:normAutofit/>
          </a:bodyPr>
          <a:lstStyle>
            <a:lvl1pPr>
              <a:defRPr>
                <a:solidFill>
                  <a:srgbClr val="361D5C"/>
                </a:solidFill>
              </a:defRPr>
            </a:lvl1pPr>
          </a:lstStyle>
          <a:p>
            <a:r>
              <a:rPr lang="en-GB" dirty="0"/>
              <a:t>Insert slide title</a:t>
            </a:r>
            <a:endParaRPr lang="en-IS" dirty="0"/>
          </a:p>
        </p:txBody>
      </p:sp>
      <p:sp>
        <p:nvSpPr>
          <p:cNvPr id="15" name="Text Placeholder 8">
            <a:extLst>
              <a:ext uri="{FF2B5EF4-FFF2-40B4-BE49-F238E27FC236}">
                <a16:creationId xmlns:a16="http://schemas.microsoft.com/office/drawing/2014/main" id="{C0CDAA8F-28BF-F74E-A05E-EF59E623D7E4}"/>
              </a:ext>
            </a:extLst>
          </p:cNvPr>
          <p:cNvSpPr>
            <a:spLocks noGrp="1"/>
          </p:cNvSpPr>
          <p:nvPr>
            <p:ph type="body" sz="quarter" idx="10"/>
          </p:nvPr>
        </p:nvSpPr>
        <p:spPr>
          <a:xfrm>
            <a:off x="340291" y="1352550"/>
            <a:ext cx="11484279" cy="5073650"/>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pic>
        <p:nvPicPr>
          <p:cNvPr id="4" name="Graphic 3">
            <a:extLst>
              <a:ext uri="{FF2B5EF4-FFF2-40B4-BE49-F238E27FC236}">
                <a16:creationId xmlns:a16="http://schemas.microsoft.com/office/drawing/2014/main" id="{3138DB38-5290-8E4B-BE35-A79902F8CF4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78151" y="182167"/>
            <a:ext cx="1192319" cy="214446"/>
          </a:xfrm>
          <a:prstGeom prst="rect">
            <a:avLst/>
          </a:prstGeom>
        </p:spPr>
      </p:pic>
      <p:sp>
        <p:nvSpPr>
          <p:cNvPr id="21" name="Rectangle 20">
            <a:extLst>
              <a:ext uri="{FF2B5EF4-FFF2-40B4-BE49-F238E27FC236}">
                <a16:creationId xmlns:a16="http://schemas.microsoft.com/office/drawing/2014/main" id="{4A7B48C0-1F88-F749-8540-C0F6142DFADA}"/>
              </a:ext>
            </a:extLst>
          </p:cNvPr>
          <p:cNvSpPr/>
          <p:nvPr userDrawn="1"/>
        </p:nvSpPr>
        <p:spPr>
          <a:xfrm>
            <a:off x="0" y="0"/>
            <a:ext cx="111760" cy="6858000"/>
          </a:xfrm>
          <a:prstGeom prst="rect">
            <a:avLst/>
          </a:prstGeom>
          <a:solidFill>
            <a:srgbClr val="138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cxnSp>
        <p:nvCxnSpPr>
          <p:cNvPr id="22" name="Straight Connector 21">
            <a:extLst>
              <a:ext uri="{FF2B5EF4-FFF2-40B4-BE49-F238E27FC236}">
                <a16:creationId xmlns:a16="http://schemas.microsoft.com/office/drawing/2014/main" id="{9C79CD8C-2338-8142-A026-8595CBCF84B3}"/>
              </a:ext>
            </a:extLst>
          </p:cNvPr>
          <p:cNvCxnSpPr>
            <a:cxnSpLocks/>
          </p:cNvCxnSpPr>
          <p:nvPr userDrawn="1"/>
        </p:nvCxnSpPr>
        <p:spPr>
          <a:xfrm>
            <a:off x="173812" y="0"/>
            <a:ext cx="0" cy="6858000"/>
          </a:xfrm>
          <a:prstGeom prst="line">
            <a:avLst/>
          </a:prstGeom>
          <a:ln>
            <a:solidFill>
              <a:srgbClr val="8ED6E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3960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S Central 2">
    <p:spTree>
      <p:nvGrpSpPr>
        <p:cNvPr id="1" name=""/>
        <p:cNvGrpSpPr/>
        <p:nvPr/>
      </p:nvGrpSpPr>
      <p:grpSpPr>
        <a:xfrm>
          <a:off x="0" y="0"/>
          <a:ext cx="0" cy="0"/>
          <a:chOff x="0" y="0"/>
          <a:chExt cx="0" cy="0"/>
        </a:xfrm>
      </p:grpSpPr>
      <p:sp>
        <p:nvSpPr>
          <p:cNvPr id="25" name="Freeform 24">
            <a:extLst>
              <a:ext uri="{FF2B5EF4-FFF2-40B4-BE49-F238E27FC236}">
                <a16:creationId xmlns:a16="http://schemas.microsoft.com/office/drawing/2014/main" id="{F14DCA7F-477F-EC49-BD8F-C3B6AE99007E}"/>
              </a:ext>
            </a:extLst>
          </p:cNvPr>
          <p:cNvSpPr/>
          <p:nvPr userDrawn="1"/>
        </p:nvSpPr>
        <p:spPr>
          <a:xfrm>
            <a:off x="0" y="0"/>
            <a:ext cx="3429000" cy="6858000"/>
          </a:xfrm>
          <a:custGeom>
            <a:avLst/>
            <a:gdLst>
              <a:gd name="connsiteX0" fmla="*/ 0 w 3429000"/>
              <a:gd name="connsiteY0" fmla="*/ 0 h 6858000"/>
              <a:gd name="connsiteX1" fmla="*/ 3429000 w 3429000"/>
              <a:gd name="connsiteY1" fmla="*/ 3429000 h 6858000"/>
              <a:gd name="connsiteX2" fmla="*/ 0 w 3429000"/>
              <a:gd name="connsiteY2" fmla="*/ 6858000 h 6858000"/>
            </a:gdLst>
            <a:ahLst/>
            <a:cxnLst>
              <a:cxn ang="0">
                <a:pos x="connsiteX0" y="connsiteY0"/>
              </a:cxn>
              <a:cxn ang="0">
                <a:pos x="connsiteX1" y="connsiteY1"/>
              </a:cxn>
              <a:cxn ang="0">
                <a:pos x="connsiteX2" y="connsiteY2"/>
              </a:cxn>
            </a:cxnLst>
            <a:rect l="l" t="t" r="r" b="b"/>
            <a:pathLst>
              <a:path w="3429000" h="6858000">
                <a:moveTo>
                  <a:pt x="0" y="0"/>
                </a:moveTo>
                <a:cubicBezTo>
                  <a:pt x="1893784" y="0"/>
                  <a:pt x="3429000" y="1535216"/>
                  <a:pt x="3429000" y="3429000"/>
                </a:cubicBezTo>
                <a:cubicBezTo>
                  <a:pt x="3429000" y="5322784"/>
                  <a:pt x="1893784" y="6858000"/>
                  <a:pt x="0" y="6858000"/>
                </a:cubicBezTo>
                <a:close/>
              </a:path>
            </a:pathLst>
          </a:custGeom>
          <a:solidFill>
            <a:srgbClr val="1388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S">
              <a:solidFill>
                <a:srgbClr val="323133"/>
              </a:solidFill>
            </a:endParaRPr>
          </a:p>
        </p:txBody>
      </p:sp>
      <p:sp>
        <p:nvSpPr>
          <p:cNvPr id="26" name="Picture Placeholder 25">
            <a:extLst>
              <a:ext uri="{FF2B5EF4-FFF2-40B4-BE49-F238E27FC236}">
                <a16:creationId xmlns:a16="http://schemas.microsoft.com/office/drawing/2014/main" id="{374A81D5-DE12-D748-BFFA-4C4967A5BF1D}"/>
              </a:ext>
            </a:extLst>
          </p:cNvPr>
          <p:cNvSpPr>
            <a:spLocks noGrp="1"/>
          </p:cNvSpPr>
          <p:nvPr>
            <p:ph type="pic" sz="quarter" idx="10"/>
          </p:nvPr>
        </p:nvSpPr>
        <p:spPr>
          <a:xfrm>
            <a:off x="0" y="441325"/>
            <a:ext cx="2987675" cy="5975350"/>
          </a:xfrm>
          <a:custGeom>
            <a:avLst/>
            <a:gdLst>
              <a:gd name="connsiteX0" fmla="*/ 0 w 2546350"/>
              <a:gd name="connsiteY0" fmla="*/ 0 h 5092700"/>
              <a:gd name="connsiteX1" fmla="*/ 2546350 w 2546350"/>
              <a:gd name="connsiteY1" fmla="*/ 2546350 h 5092700"/>
              <a:gd name="connsiteX2" fmla="*/ 0 w 2546350"/>
              <a:gd name="connsiteY2" fmla="*/ 5092700 h 5092700"/>
            </a:gdLst>
            <a:ahLst/>
            <a:cxnLst>
              <a:cxn ang="0">
                <a:pos x="connsiteX0" y="connsiteY0"/>
              </a:cxn>
              <a:cxn ang="0">
                <a:pos x="connsiteX1" y="connsiteY1"/>
              </a:cxn>
              <a:cxn ang="0">
                <a:pos x="connsiteX2" y="connsiteY2"/>
              </a:cxn>
            </a:cxnLst>
            <a:rect l="l" t="t" r="r" b="b"/>
            <a:pathLst>
              <a:path w="2546350" h="5092700">
                <a:moveTo>
                  <a:pt x="0" y="0"/>
                </a:moveTo>
                <a:cubicBezTo>
                  <a:pt x="1406310" y="0"/>
                  <a:pt x="2546350" y="1140040"/>
                  <a:pt x="2546350" y="2546350"/>
                </a:cubicBezTo>
                <a:cubicBezTo>
                  <a:pt x="2546350" y="3952660"/>
                  <a:pt x="1406310" y="5092700"/>
                  <a:pt x="0" y="5092700"/>
                </a:cubicBezTo>
                <a:close/>
              </a:path>
            </a:pathLst>
          </a:custGeom>
        </p:spPr>
        <p:txBody>
          <a:bodyPr wrap="square">
            <a:noAutofit/>
          </a:bodyPr>
          <a:lstStyle>
            <a:lvl1pPr algn="ctr">
              <a:defRPr>
                <a:solidFill>
                  <a:srgbClr val="323133"/>
                </a:solidFill>
              </a:defRPr>
            </a:lvl1pPr>
          </a:lstStyle>
          <a:p>
            <a:endParaRPr lang="en-IS" dirty="0"/>
          </a:p>
        </p:txBody>
      </p:sp>
      <p:sp>
        <p:nvSpPr>
          <p:cNvPr id="29" name="Title Placeholder 12">
            <a:extLst>
              <a:ext uri="{FF2B5EF4-FFF2-40B4-BE49-F238E27FC236}">
                <a16:creationId xmlns:a16="http://schemas.microsoft.com/office/drawing/2014/main" id="{8ED9D5E6-8ADF-D843-853F-B53C0B530108}"/>
              </a:ext>
            </a:extLst>
          </p:cNvPr>
          <p:cNvSpPr>
            <a:spLocks noGrp="1"/>
          </p:cNvSpPr>
          <p:nvPr>
            <p:ph type="title" hasCustomPrompt="1"/>
          </p:nvPr>
        </p:nvSpPr>
        <p:spPr>
          <a:xfrm>
            <a:off x="2844800" y="488601"/>
            <a:ext cx="9006909" cy="588637"/>
          </a:xfrm>
          <a:prstGeom prst="rect">
            <a:avLst/>
          </a:prstGeom>
        </p:spPr>
        <p:txBody>
          <a:bodyPr vert="horz" lIns="91440" tIns="45720" rIns="91440" bIns="45720" rtlCol="0" anchor="t" anchorCtr="0">
            <a:normAutofit/>
          </a:bodyPr>
          <a:lstStyle>
            <a:lvl1pPr>
              <a:defRPr>
                <a:solidFill>
                  <a:srgbClr val="361D5C"/>
                </a:solidFill>
              </a:defRPr>
            </a:lvl1pPr>
          </a:lstStyle>
          <a:p>
            <a:r>
              <a:rPr lang="en-GB" dirty="0"/>
              <a:t>Insert slide title</a:t>
            </a:r>
            <a:endParaRPr lang="en-IS" dirty="0"/>
          </a:p>
        </p:txBody>
      </p:sp>
      <p:sp>
        <p:nvSpPr>
          <p:cNvPr id="30" name="Text Placeholder 8">
            <a:extLst>
              <a:ext uri="{FF2B5EF4-FFF2-40B4-BE49-F238E27FC236}">
                <a16:creationId xmlns:a16="http://schemas.microsoft.com/office/drawing/2014/main" id="{714C39F3-198E-6B4B-933E-3539119F38D5}"/>
              </a:ext>
            </a:extLst>
          </p:cNvPr>
          <p:cNvSpPr>
            <a:spLocks noGrp="1"/>
          </p:cNvSpPr>
          <p:nvPr>
            <p:ph type="body" sz="quarter" idx="11"/>
          </p:nvPr>
        </p:nvSpPr>
        <p:spPr>
          <a:xfrm>
            <a:off x="3886200" y="1352550"/>
            <a:ext cx="7938370" cy="5073650"/>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pic>
        <p:nvPicPr>
          <p:cNvPr id="7" name="Graphic 6">
            <a:extLst>
              <a:ext uri="{FF2B5EF4-FFF2-40B4-BE49-F238E27FC236}">
                <a16:creationId xmlns:a16="http://schemas.microsoft.com/office/drawing/2014/main" id="{43DBE5FD-79C5-FF75-FED6-59BD4F26736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78151" y="182167"/>
            <a:ext cx="1192319" cy="214446"/>
          </a:xfrm>
          <a:prstGeom prst="rect">
            <a:avLst/>
          </a:prstGeom>
        </p:spPr>
      </p:pic>
    </p:spTree>
    <p:extLst>
      <p:ext uri="{BB962C8B-B14F-4D97-AF65-F5344CB8AC3E}">
        <p14:creationId xmlns:p14="http://schemas.microsoft.com/office/powerpoint/2010/main" val="30668371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S Central 3">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DDC50F77-C5B2-FC4E-B53E-FBF4BB05BD65}"/>
              </a:ext>
            </a:extLst>
          </p:cNvPr>
          <p:cNvSpPr>
            <a:spLocks noGrp="1"/>
          </p:cNvSpPr>
          <p:nvPr>
            <p:ph type="pic" sz="quarter" idx="11" hasCustomPrompt="1"/>
          </p:nvPr>
        </p:nvSpPr>
        <p:spPr>
          <a:xfrm>
            <a:off x="111760" y="0"/>
            <a:ext cx="4762640" cy="6858000"/>
          </a:xfrm>
          <a:prstGeom prst="rect">
            <a:avLst/>
          </a:prstGeom>
        </p:spPr>
        <p:txBody>
          <a:bodyPr/>
          <a:lstStyle>
            <a:lvl1pPr marL="0" indent="0" algn="ctr">
              <a:buNone/>
              <a:defRPr>
                <a:solidFill>
                  <a:srgbClr val="323133"/>
                </a:solidFill>
                <a:latin typeface="Segoe UI" panose="020B0502040204020203" pitchFamily="34" charset="0"/>
                <a:cs typeface="Segoe UI" panose="020B0502040204020203" pitchFamily="34" charset="0"/>
              </a:defRPr>
            </a:lvl1pPr>
          </a:lstStyle>
          <a:p>
            <a:r>
              <a:rPr lang="en-IS" dirty="0"/>
              <a:t>Insert picture</a:t>
            </a:r>
          </a:p>
        </p:txBody>
      </p:sp>
      <p:sp>
        <p:nvSpPr>
          <p:cNvPr id="20" name="Title Placeholder 12">
            <a:extLst>
              <a:ext uri="{FF2B5EF4-FFF2-40B4-BE49-F238E27FC236}">
                <a16:creationId xmlns:a16="http://schemas.microsoft.com/office/drawing/2014/main" id="{A6214D5F-693C-514C-8CF4-BEB12DD3AEC8}"/>
              </a:ext>
            </a:extLst>
          </p:cNvPr>
          <p:cNvSpPr>
            <a:spLocks noGrp="1"/>
          </p:cNvSpPr>
          <p:nvPr>
            <p:ph type="title" hasCustomPrompt="1"/>
          </p:nvPr>
        </p:nvSpPr>
        <p:spPr>
          <a:xfrm>
            <a:off x="5213445" y="488601"/>
            <a:ext cx="6638262" cy="588637"/>
          </a:xfrm>
          <a:prstGeom prst="rect">
            <a:avLst/>
          </a:prstGeom>
        </p:spPr>
        <p:txBody>
          <a:bodyPr vert="horz" lIns="91440" tIns="45720" rIns="91440" bIns="45720" rtlCol="0" anchor="t" anchorCtr="0">
            <a:normAutofit/>
          </a:bodyPr>
          <a:lstStyle>
            <a:lvl1pPr>
              <a:defRPr sz="3600">
                <a:solidFill>
                  <a:srgbClr val="361D5C"/>
                </a:solidFill>
              </a:defRPr>
            </a:lvl1pPr>
          </a:lstStyle>
          <a:p>
            <a:r>
              <a:rPr lang="en-GB" dirty="0"/>
              <a:t>Insert slide title</a:t>
            </a:r>
            <a:endParaRPr lang="en-IS" dirty="0"/>
          </a:p>
        </p:txBody>
      </p:sp>
      <p:sp>
        <p:nvSpPr>
          <p:cNvPr id="24" name="Text Placeholder 8">
            <a:extLst>
              <a:ext uri="{FF2B5EF4-FFF2-40B4-BE49-F238E27FC236}">
                <a16:creationId xmlns:a16="http://schemas.microsoft.com/office/drawing/2014/main" id="{2890AF6C-696E-D043-AD31-40A9110E8A18}"/>
              </a:ext>
            </a:extLst>
          </p:cNvPr>
          <p:cNvSpPr>
            <a:spLocks noGrp="1"/>
          </p:cNvSpPr>
          <p:nvPr>
            <p:ph type="body" sz="quarter" idx="10"/>
          </p:nvPr>
        </p:nvSpPr>
        <p:spPr>
          <a:xfrm>
            <a:off x="5213445" y="1352550"/>
            <a:ext cx="6638262" cy="5073650"/>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sp>
        <p:nvSpPr>
          <p:cNvPr id="25" name="Rectangle 24">
            <a:extLst>
              <a:ext uri="{FF2B5EF4-FFF2-40B4-BE49-F238E27FC236}">
                <a16:creationId xmlns:a16="http://schemas.microsoft.com/office/drawing/2014/main" id="{281A9397-DEB3-D749-865A-556A86E66776}"/>
              </a:ext>
            </a:extLst>
          </p:cNvPr>
          <p:cNvSpPr/>
          <p:nvPr userDrawn="1"/>
        </p:nvSpPr>
        <p:spPr>
          <a:xfrm>
            <a:off x="0" y="0"/>
            <a:ext cx="111760" cy="6858000"/>
          </a:xfrm>
          <a:prstGeom prst="rect">
            <a:avLst/>
          </a:prstGeom>
          <a:solidFill>
            <a:srgbClr val="138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pic>
        <p:nvPicPr>
          <p:cNvPr id="7" name="Graphic 6">
            <a:extLst>
              <a:ext uri="{FF2B5EF4-FFF2-40B4-BE49-F238E27FC236}">
                <a16:creationId xmlns:a16="http://schemas.microsoft.com/office/drawing/2014/main" id="{48C9E10E-7FC2-7904-432A-C9DB2B5CB4E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78151" y="182167"/>
            <a:ext cx="1192319" cy="214446"/>
          </a:xfrm>
          <a:prstGeom prst="rect">
            <a:avLst/>
          </a:prstGeom>
        </p:spPr>
      </p:pic>
    </p:spTree>
    <p:extLst>
      <p:ext uri="{BB962C8B-B14F-4D97-AF65-F5344CB8AC3E}">
        <p14:creationId xmlns:p14="http://schemas.microsoft.com/office/powerpoint/2010/main" val="21167640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S Central 4">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8582AF3E-986C-FB4E-81F7-E29E877A7736}"/>
              </a:ext>
            </a:extLst>
          </p:cNvPr>
          <p:cNvSpPr>
            <a:spLocks noGrp="1"/>
          </p:cNvSpPr>
          <p:nvPr>
            <p:ph type="pic" sz="quarter" idx="11" hasCustomPrompt="1"/>
          </p:nvPr>
        </p:nvSpPr>
        <p:spPr>
          <a:xfrm>
            <a:off x="7609114" y="544289"/>
            <a:ext cx="4582886" cy="5769423"/>
          </a:xfrm>
          <a:prstGeom prst="rect">
            <a:avLst/>
          </a:prstGeom>
        </p:spPr>
        <p:txBody>
          <a:bodyPr/>
          <a:lstStyle>
            <a:lvl1pPr marL="0" indent="0" algn="ctr">
              <a:buNone/>
              <a:defRPr>
                <a:solidFill>
                  <a:srgbClr val="323133"/>
                </a:solidFill>
                <a:latin typeface="Segoe UI" panose="020B0502040204020203" pitchFamily="34" charset="0"/>
                <a:cs typeface="Segoe UI" panose="020B0502040204020203" pitchFamily="34" charset="0"/>
              </a:defRPr>
            </a:lvl1pPr>
          </a:lstStyle>
          <a:p>
            <a:r>
              <a:rPr lang="en-IS" dirty="0"/>
              <a:t>Insert picture</a:t>
            </a:r>
          </a:p>
        </p:txBody>
      </p:sp>
      <p:sp>
        <p:nvSpPr>
          <p:cNvPr id="6" name="Text Placeholder 8">
            <a:extLst>
              <a:ext uri="{FF2B5EF4-FFF2-40B4-BE49-F238E27FC236}">
                <a16:creationId xmlns:a16="http://schemas.microsoft.com/office/drawing/2014/main" id="{922FECE6-2948-0E42-889E-AB3276D7C136}"/>
              </a:ext>
            </a:extLst>
          </p:cNvPr>
          <p:cNvSpPr>
            <a:spLocks noGrp="1"/>
          </p:cNvSpPr>
          <p:nvPr>
            <p:ph type="body" sz="quarter" idx="10"/>
          </p:nvPr>
        </p:nvSpPr>
        <p:spPr>
          <a:xfrm>
            <a:off x="340290" y="1352550"/>
            <a:ext cx="6816054" cy="4961162"/>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sp>
        <p:nvSpPr>
          <p:cNvPr id="7" name="Title Placeholder 12">
            <a:extLst>
              <a:ext uri="{FF2B5EF4-FFF2-40B4-BE49-F238E27FC236}">
                <a16:creationId xmlns:a16="http://schemas.microsoft.com/office/drawing/2014/main" id="{6C5E7629-C9F0-B04B-98AB-B647A4074F63}"/>
              </a:ext>
            </a:extLst>
          </p:cNvPr>
          <p:cNvSpPr>
            <a:spLocks noGrp="1"/>
          </p:cNvSpPr>
          <p:nvPr>
            <p:ph type="title" hasCustomPrompt="1"/>
          </p:nvPr>
        </p:nvSpPr>
        <p:spPr>
          <a:xfrm>
            <a:off x="340290" y="488601"/>
            <a:ext cx="6816055" cy="588637"/>
          </a:xfrm>
          <a:prstGeom prst="rect">
            <a:avLst/>
          </a:prstGeom>
        </p:spPr>
        <p:txBody>
          <a:bodyPr vert="horz" lIns="91440" tIns="45720" rIns="91440" bIns="45720" rtlCol="0" anchor="t" anchorCtr="0">
            <a:normAutofit/>
          </a:bodyPr>
          <a:lstStyle>
            <a:lvl1pPr>
              <a:defRPr sz="3600">
                <a:solidFill>
                  <a:srgbClr val="361D5C"/>
                </a:solidFill>
              </a:defRPr>
            </a:lvl1pPr>
          </a:lstStyle>
          <a:p>
            <a:r>
              <a:rPr lang="en-GB" dirty="0"/>
              <a:t>Insert slide title</a:t>
            </a:r>
            <a:endParaRPr lang="en-IS" dirty="0"/>
          </a:p>
        </p:txBody>
      </p:sp>
      <p:sp>
        <p:nvSpPr>
          <p:cNvPr id="14" name="Rectangle 13">
            <a:extLst>
              <a:ext uri="{FF2B5EF4-FFF2-40B4-BE49-F238E27FC236}">
                <a16:creationId xmlns:a16="http://schemas.microsoft.com/office/drawing/2014/main" id="{65DD32FD-66BF-7E44-B1A7-D341AC08E35A}"/>
              </a:ext>
            </a:extLst>
          </p:cNvPr>
          <p:cNvSpPr/>
          <p:nvPr userDrawn="1"/>
        </p:nvSpPr>
        <p:spPr>
          <a:xfrm>
            <a:off x="0" y="0"/>
            <a:ext cx="111760" cy="6858000"/>
          </a:xfrm>
          <a:prstGeom prst="rect">
            <a:avLst/>
          </a:prstGeom>
          <a:solidFill>
            <a:srgbClr val="138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cxnSp>
        <p:nvCxnSpPr>
          <p:cNvPr id="15" name="Straight Connector 14">
            <a:extLst>
              <a:ext uri="{FF2B5EF4-FFF2-40B4-BE49-F238E27FC236}">
                <a16:creationId xmlns:a16="http://schemas.microsoft.com/office/drawing/2014/main" id="{91D85F05-6996-704B-9AEC-863B0CCCFC23}"/>
              </a:ext>
            </a:extLst>
          </p:cNvPr>
          <p:cNvCxnSpPr>
            <a:cxnSpLocks/>
          </p:cNvCxnSpPr>
          <p:nvPr userDrawn="1"/>
        </p:nvCxnSpPr>
        <p:spPr>
          <a:xfrm>
            <a:off x="173812" y="0"/>
            <a:ext cx="0" cy="6858000"/>
          </a:xfrm>
          <a:prstGeom prst="line">
            <a:avLst/>
          </a:prstGeom>
          <a:ln>
            <a:solidFill>
              <a:srgbClr val="8ED6E7"/>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1BF65061-E009-2280-21BA-6A751A6CBF0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78151" y="182167"/>
            <a:ext cx="1192319" cy="214446"/>
          </a:xfrm>
          <a:prstGeom prst="rect">
            <a:avLst/>
          </a:prstGeom>
        </p:spPr>
      </p:pic>
    </p:spTree>
    <p:extLst>
      <p:ext uri="{BB962C8B-B14F-4D97-AF65-F5344CB8AC3E}">
        <p14:creationId xmlns:p14="http://schemas.microsoft.com/office/powerpoint/2010/main" val="32768496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S Central empty">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BF65061-E009-2280-21BA-6A751A6CBF0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78151" y="182167"/>
            <a:ext cx="1192319" cy="214446"/>
          </a:xfrm>
          <a:prstGeom prst="rect">
            <a:avLst/>
          </a:prstGeom>
        </p:spPr>
      </p:pic>
    </p:spTree>
    <p:extLst>
      <p:ext uri="{BB962C8B-B14F-4D97-AF65-F5344CB8AC3E}">
        <p14:creationId xmlns:p14="http://schemas.microsoft.com/office/powerpoint/2010/main" val="4284133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eaker slide 2">
    <p:spTree>
      <p:nvGrpSpPr>
        <p:cNvPr id="1" name=""/>
        <p:cNvGrpSpPr/>
        <p:nvPr/>
      </p:nvGrpSpPr>
      <p:grpSpPr>
        <a:xfrm>
          <a:off x="0" y="0"/>
          <a:ext cx="0" cy="0"/>
          <a:chOff x="0" y="0"/>
          <a:chExt cx="0" cy="0"/>
        </a:xfrm>
      </p:grpSpPr>
      <p:pic>
        <p:nvPicPr>
          <p:cNvPr id="2" name="Picture 1" descr="A picture containing diagram&#10;&#10;Description automatically generated">
            <a:extLst>
              <a:ext uri="{FF2B5EF4-FFF2-40B4-BE49-F238E27FC236}">
                <a16:creationId xmlns:a16="http://schemas.microsoft.com/office/drawing/2014/main" id="{D7EE4826-6D5A-6FC9-DA55-8B2023A656E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736062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S First 1">
    <p:spTree>
      <p:nvGrpSpPr>
        <p:cNvPr id="1" name=""/>
        <p:cNvGrpSpPr/>
        <p:nvPr/>
      </p:nvGrpSpPr>
      <p:grpSpPr>
        <a:xfrm>
          <a:off x="0" y="0"/>
          <a:ext cx="0" cy="0"/>
          <a:chOff x="0" y="0"/>
          <a:chExt cx="0" cy="0"/>
        </a:xfrm>
      </p:grpSpPr>
      <p:sp>
        <p:nvSpPr>
          <p:cNvPr id="14" name="Title Placeholder 12">
            <a:extLst>
              <a:ext uri="{FF2B5EF4-FFF2-40B4-BE49-F238E27FC236}">
                <a16:creationId xmlns:a16="http://schemas.microsoft.com/office/drawing/2014/main" id="{64D9D044-A701-E940-B90A-79FBC444A3ED}"/>
              </a:ext>
            </a:extLst>
          </p:cNvPr>
          <p:cNvSpPr>
            <a:spLocks noGrp="1"/>
          </p:cNvSpPr>
          <p:nvPr>
            <p:ph type="title" hasCustomPrompt="1"/>
          </p:nvPr>
        </p:nvSpPr>
        <p:spPr>
          <a:xfrm>
            <a:off x="340291" y="488601"/>
            <a:ext cx="11511418" cy="588637"/>
          </a:xfrm>
          <a:prstGeom prst="rect">
            <a:avLst/>
          </a:prstGeom>
        </p:spPr>
        <p:txBody>
          <a:bodyPr vert="horz" lIns="91440" tIns="45720" rIns="91440" bIns="45720" rtlCol="0" anchor="t" anchorCtr="0">
            <a:normAutofit/>
          </a:bodyPr>
          <a:lstStyle>
            <a:lvl1pPr>
              <a:defRPr>
                <a:solidFill>
                  <a:srgbClr val="361D5C"/>
                </a:solidFill>
              </a:defRPr>
            </a:lvl1pPr>
          </a:lstStyle>
          <a:p>
            <a:r>
              <a:rPr lang="en-GB" dirty="0"/>
              <a:t>Insert slide title</a:t>
            </a:r>
            <a:endParaRPr lang="en-IS" dirty="0"/>
          </a:p>
        </p:txBody>
      </p:sp>
      <p:sp>
        <p:nvSpPr>
          <p:cNvPr id="15" name="Text Placeholder 8">
            <a:extLst>
              <a:ext uri="{FF2B5EF4-FFF2-40B4-BE49-F238E27FC236}">
                <a16:creationId xmlns:a16="http://schemas.microsoft.com/office/drawing/2014/main" id="{C0CDAA8F-28BF-F74E-A05E-EF59E623D7E4}"/>
              </a:ext>
            </a:extLst>
          </p:cNvPr>
          <p:cNvSpPr>
            <a:spLocks noGrp="1"/>
          </p:cNvSpPr>
          <p:nvPr>
            <p:ph type="body" sz="quarter" idx="10"/>
          </p:nvPr>
        </p:nvSpPr>
        <p:spPr>
          <a:xfrm>
            <a:off x="340291" y="1352550"/>
            <a:ext cx="11484279" cy="5073650"/>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sp>
        <p:nvSpPr>
          <p:cNvPr id="21" name="Rectangle 20">
            <a:extLst>
              <a:ext uri="{FF2B5EF4-FFF2-40B4-BE49-F238E27FC236}">
                <a16:creationId xmlns:a16="http://schemas.microsoft.com/office/drawing/2014/main" id="{4A7B48C0-1F88-F749-8540-C0F6142DFADA}"/>
              </a:ext>
            </a:extLst>
          </p:cNvPr>
          <p:cNvSpPr/>
          <p:nvPr userDrawn="1"/>
        </p:nvSpPr>
        <p:spPr>
          <a:xfrm>
            <a:off x="0" y="0"/>
            <a:ext cx="111760" cy="6858000"/>
          </a:xfrm>
          <a:prstGeom prst="rect">
            <a:avLst/>
          </a:prstGeom>
          <a:solidFill>
            <a:srgbClr val="F05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cxnSp>
        <p:nvCxnSpPr>
          <p:cNvPr id="22" name="Straight Connector 21">
            <a:extLst>
              <a:ext uri="{FF2B5EF4-FFF2-40B4-BE49-F238E27FC236}">
                <a16:creationId xmlns:a16="http://schemas.microsoft.com/office/drawing/2014/main" id="{9C79CD8C-2338-8142-A026-8595CBCF84B3}"/>
              </a:ext>
            </a:extLst>
          </p:cNvPr>
          <p:cNvCxnSpPr>
            <a:cxnSpLocks/>
          </p:cNvCxnSpPr>
          <p:nvPr userDrawn="1"/>
        </p:nvCxnSpPr>
        <p:spPr>
          <a:xfrm>
            <a:off x="173812" y="0"/>
            <a:ext cx="0" cy="6858000"/>
          </a:xfrm>
          <a:prstGeom prst="line">
            <a:avLst/>
          </a:prstGeom>
          <a:ln>
            <a:solidFill>
              <a:srgbClr val="F4848C"/>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4698900C-4195-4648-91BE-3BFC7C54BA3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034473" y="182051"/>
            <a:ext cx="935996" cy="214678"/>
          </a:xfrm>
          <a:prstGeom prst="rect">
            <a:avLst/>
          </a:prstGeom>
        </p:spPr>
      </p:pic>
    </p:spTree>
    <p:extLst>
      <p:ext uri="{BB962C8B-B14F-4D97-AF65-F5344CB8AC3E}">
        <p14:creationId xmlns:p14="http://schemas.microsoft.com/office/powerpoint/2010/main" val="37073814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S First 2">
    <p:spTree>
      <p:nvGrpSpPr>
        <p:cNvPr id="1" name=""/>
        <p:cNvGrpSpPr/>
        <p:nvPr/>
      </p:nvGrpSpPr>
      <p:grpSpPr>
        <a:xfrm>
          <a:off x="0" y="0"/>
          <a:ext cx="0" cy="0"/>
          <a:chOff x="0" y="0"/>
          <a:chExt cx="0" cy="0"/>
        </a:xfrm>
      </p:grpSpPr>
      <p:sp>
        <p:nvSpPr>
          <p:cNvPr id="25" name="Freeform 24">
            <a:extLst>
              <a:ext uri="{FF2B5EF4-FFF2-40B4-BE49-F238E27FC236}">
                <a16:creationId xmlns:a16="http://schemas.microsoft.com/office/drawing/2014/main" id="{F14DCA7F-477F-EC49-BD8F-C3B6AE99007E}"/>
              </a:ext>
            </a:extLst>
          </p:cNvPr>
          <p:cNvSpPr/>
          <p:nvPr userDrawn="1"/>
        </p:nvSpPr>
        <p:spPr>
          <a:xfrm>
            <a:off x="0" y="0"/>
            <a:ext cx="3429000" cy="6858000"/>
          </a:xfrm>
          <a:custGeom>
            <a:avLst/>
            <a:gdLst>
              <a:gd name="connsiteX0" fmla="*/ 0 w 3429000"/>
              <a:gd name="connsiteY0" fmla="*/ 0 h 6858000"/>
              <a:gd name="connsiteX1" fmla="*/ 3429000 w 3429000"/>
              <a:gd name="connsiteY1" fmla="*/ 3429000 h 6858000"/>
              <a:gd name="connsiteX2" fmla="*/ 0 w 3429000"/>
              <a:gd name="connsiteY2" fmla="*/ 6858000 h 6858000"/>
            </a:gdLst>
            <a:ahLst/>
            <a:cxnLst>
              <a:cxn ang="0">
                <a:pos x="connsiteX0" y="connsiteY0"/>
              </a:cxn>
              <a:cxn ang="0">
                <a:pos x="connsiteX1" y="connsiteY1"/>
              </a:cxn>
              <a:cxn ang="0">
                <a:pos x="connsiteX2" y="connsiteY2"/>
              </a:cxn>
            </a:cxnLst>
            <a:rect l="l" t="t" r="r" b="b"/>
            <a:pathLst>
              <a:path w="3429000" h="6858000">
                <a:moveTo>
                  <a:pt x="0" y="0"/>
                </a:moveTo>
                <a:cubicBezTo>
                  <a:pt x="1893784" y="0"/>
                  <a:pt x="3429000" y="1535216"/>
                  <a:pt x="3429000" y="3429000"/>
                </a:cubicBezTo>
                <a:cubicBezTo>
                  <a:pt x="3429000" y="5322784"/>
                  <a:pt x="1893784" y="6858000"/>
                  <a:pt x="0" y="6858000"/>
                </a:cubicBezTo>
                <a:close/>
              </a:path>
            </a:pathLst>
          </a:custGeom>
          <a:solidFill>
            <a:srgbClr val="F053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S"/>
          </a:p>
        </p:txBody>
      </p:sp>
      <p:sp>
        <p:nvSpPr>
          <p:cNvPr id="26" name="Picture Placeholder 25">
            <a:extLst>
              <a:ext uri="{FF2B5EF4-FFF2-40B4-BE49-F238E27FC236}">
                <a16:creationId xmlns:a16="http://schemas.microsoft.com/office/drawing/2014/main" id="{374A81D5-DE12-D748-BFFA-4C4967A5BF1D}"/>
              </a:ext>
            </a:extLst>
          </p:cNvPr>
          <p:cNvSpPr>
            <a:spLocks noGrp="1"/>
          </p:cNvSpPr>
          <p:nvPr>
            <p:ph type="pic" sz="quarter" idx="10"/>
          </p:nvPr>
        </p:nvSpPr>
        <p:spPr>
          <a:xfrm>
            <a:off x="0" y="441325"/>
            <a:ext cx="2987675" cy="5975350"/>
          </a:xfrm>
          <a:custGeom>
            <a:avLst/>
            <a:gdLst>
              <a:gd name="connsiteX0" fmla="*/ 0 w 2546350"/>
              <a:gd name="connsiteY0" fmla="*/ 0 h 5092700"/>
              <a:gd name="connsiteX1" fmla="*/ 2546350 w 2546350"/>
              <a:gd name="connsiteY1" fmla="*/ 2546350 h 5092700"/>
              <a:gd name="connsiteX2" fmla="*/ 0 w 2546350"/>
              <a:gd name="connsiteY2" fmla="*/ 5092700 h 5092700"/>
            </a:gdLst>
            <a:ahLst/>
            <a:cxnLst>
              <a:cxn ang="0">
                <a:pos x="connsiteX0" y="connsiteY0"/>
              </a:cxn>
              <a:cxn ang="0">
                <a:pos x="connsiteX1" y="connsiteY1"/>
              </a:cxn>
              <a:cxn ang="0">
                <a:pos x="connsiteX2" y="connsiteY2"/>
              </a:cxn>
            </a:cxnLst>
            <a:rect l="l" t="t" r="r" b="b"/>
            <a:pathLst>
              <a:path w="2546350" h="5092700">
                <a:moveTo>
                  <a:pt x="0" y="0"/>
                </a:moveTo>
                <a:cubicBezTo>
                  <a:pt x="1406310" y="0"/>
                  <a:pt x="2546350" y="1140040"/>
                  <a:pt x="2546350" y="2546350"/>
                </a:cubicBezTo>
                <a:cubicBezTo>
                  <a:pt x="2546350" y="3952660"/>
                  <a:pt x="1406310" y="5092700"/>
                  <a:pt x="0" y="5092700"/>
                </a:cubicBezTo>
                <a:close/>
              </a:path>
            </a:pathLst>
          </a:custGeom>
        </p:spPr>
        <p:txBody>
          <a:bodyPr wrap="square">
            <a:noAutofit/>
          </a:bodyPr>
          <a:lstStyle>
            <a:lvl1pPr algn="ctr">
              <a:defRPr>
                <a:solidFill>
                  <a:srgbClr val="323133"/>
                </a:solidFill>
              </a:defRPr>
            </a:lvl1pPr>
          </a:lstStyle>
          <a:p>
            <a:endParaRPr lang="en-IS" dirty="0"/>
          </a:p>
        </p:txBody>
      </p:sp>
      <p:sp>
        <p:nvSpPr>
          <p:cNvPr id="29" name="Title Placeholder 12">
            <a:extLst>
              <a:ext uri="{FF2B5EF4-FFF2-40B4-BE49-F238E27FC236}">
                <a16:creationId xmlns:a16="http://schemas.microsoft.com/office/drawing/2014/main" id="{8ED9D5E6-8ADF-D843-853F-B53C0B530108}"/>
              </a:ext>
            </a:extLst>
          </p:cNvPr>
          <p:cNvSpPr>
            <a:spLocks noGrp="1"/>
          </p:cNvSpPr>
          <p:nvPr>
            <p:ph type="title" hasCustomPrompt="1"/>
          </p:nvPr>
        </p:nvSpPr>
        <p:spPr>
          <a:xfrm>
            <a:off x="2844800" y="488601"/>
            <a:ext cx="9006909" cy="588637"/>
          </a:xfrm>
          <a:prstGeom prst="rect">
            <a:avLst/>
          </a:prstGeom>
        </p:spPr>
        <p:txBody>
          <a:bodyPr vert="horz" lIns="91440" tIns="45720" rIns="91440" bIns="45720" rtlCol="0" anchor="t" anchorCtr="0">
            <a:normAutofit/>
          </a:bodyPr>
          <a:lstStyle>
            <a:lvl1pPr>
              <a:defRPr>
                <a:solidFill>
                  <a:srgbClr val="361D5C"/>
                </a:solidFill>
              </a:defRPr>
            </a:lvl1pPr>
          </a:lstStyle>
          <a:p>
            <a:r>
              <a:rPr lang="en-GB" dirty="0"/>
              <a:t>Insert slide title</a:t>
            </a:r>
            <a:endParaRPr lang="en-IS" dirty="0"/>
          </a:p>
        </p:txBody>
      </p:sp>
      <p:sp>
        <p:nvSpPr>
          <p:cNvPr id="30" name="Text Placeholder 8">
            <a:extLst>
              <a:ext uri="{FF2B5EF4-FFF2-40B4-BE49-F238E27FC236}">
                <a16:creationId xmlns:a16="http://schemas.microsoft.com/office/drawing/2014/main" id="{714C39F3-198E-6B4B-933E-3539119F38D5}"/>
              </a:ext>
            </a:extLst>
          </p:cNvPr>
          <p:cNvSpPr>
            <a:spLocks noGrp="1"/>
          </p:cNvSpPr>
          <p:nvPr>
            <p:ph type="body" sz="quarter" idx="11"/>
          </p:nvPr>
        </p:nvSpPr>
        <p:spPr>
          <a:xfrm>
            <a:off x="3886200" y="1352550"/>
            <a:ext cx="7938370" cy="5073650"/>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pic>
        <p:nvPicPr>
          <p:cNvPr id="7" name="Graphic 6">
            <a:extLst>
              <a:ext uri="{FF2B5EF4-FFF2-40B4-BE49-F238E27FC236}">
                <a16:creationId xmlns:a16="http://schemas.microsoft.com/office/drawing/2014/main" id="{4295AFFA-4029-6622-7B89-76E43F0D1EE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034473" y="182051"/>
            <a:ext cx="935996" cy="214678"/>
          </a:xfrm>
          <a:prstGeom prst="rect">
            <a:avLst/>
          </a:prstGeom>
        </p:spPr>
      </p:pic>
    </p:spTree>
    <p:extLst>
      <p:ext uri="{BB962C8B-B14F-4D97-AF65-F5344CB8AC3E}">
        <p14:creationId xmlns:p14="http://schemas.microsoft.com/office/powerpoint/2010/main" val="9705770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S First 3">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DDC50F77-C5B2-FC4E-B53E-FBF4BB05BD65}"/>
              </a:ext>
            </a:extLst>
          </p:cNvPr>
          <p:cNvSpPr>
            <a:spLocks noGrp="1"/>
          </p:cNvSpPr>
          <p:nvPr>
            <p:ph type="pic" sz="quarter" idx="11" hasCustomPrompt="1"/>
          </p:nvPr>
        </p:nvSpPr>
        <p:spPr>
          <a:xfrm>
            <a:off x="111760" y="0"/>
            <a:ext cx="4762640" cy="6858000"/>
          </a:xfrm>
          <a:prstGeom prst="rect">
            <a:avLst/>
          </a:prstGeom>
        </p:spPr>
        <p:txBody>
          <a:bodyPr/>
          <a:lstStyle>
            <a:lvl1pPr marL="0" indent="0" algn="ctr">
              <a:buNone/>
              <a:defRPr>
                <a:solidFill>
                  <a:srgbClr val="323133"/>
                </a:solidFill>
                <a:latin typeface="Segoe UI" panose="020B0502040204020203" pitchFamily="34" charset="0"/>
                <a:cs typeface="Segoe UI" panose="020B0502040204020203" pitchFamily="34" charset="0"/>
              </a:defRPr>
            </a:lvl1pPr>
          </a:lstStyle>
          <a:p>
            <a:r>
              <a:rPr lang="en-IS" dirty="0"/>
              <a:t>Insert picture</a:t>
            </a:r>
          </a:p>
        </p:txBody>
      </p:sp>
      <p:sp>
        <p:nvSpPr>
          <p:cNvPr id="20" name="Title Placeholder 12">
            <a:extLst>
              <a:ext uri="{FF2B5EF4-FFF2-40B4-BE49-F238E27FC236}">
                <a16:creationId xmlns:a16="http://schemas.microsoft.com/office/drawing/2014/main" id="{A6214D5F-693C-514C-8CF4-BEB12DD3AEC8}"/>
              </a:ext>
            </a:extLst>
          </p:cNvPr>
          <p:cNvSpPr>
            <a:spLocks noGrp="1"/>
          </p:cNvSpPr>
          <p:nvPr>
            <p:ph type="title" hasCustomPrompt="1"/>
          </p:nvPr>
        </p:nvSpPr>
        <p:spPr>
          <a:xfrm>
            <a:off x="5213445" y="488601"/>
            <a:ext cx="6638262" cy="588637"/>
          </a:xfrm>
          <a:prstGeom prst="rect">
            <a:avLst/>
          </a:prstGeom>
        </p:spPr>
        <p:txBody>
          <a:bodyPr vert="horz" lIns="91440" tIns="45720" rIns="91440" bIns="45720" rtlCol="0" anchor="t" anchorCtr="0">
            <a:normAutofit/>
          </a:bodyPr>
          <a:lstStyle>
            <a:lvl1pPr>
              <a:defRPr sz="3600">
                <a:solidFill>
                  <a:srgbClr val="361D5C"/>
                </a:solidFill>
              </a:defRPr>
            </a:lvl1pPr>
          </a:lstStyle>
          <a:p>
            <a:r>
              <a:rPr lang="en-GB" dirty="0"/>
              <a:t>Insert slide title</a:t>
            </a:r>
            <a:endParaRPr lang="en-IS" dirty="0"/>
          </a:p>
        </p:txBody>
      </p:sp>
      <p:sp>
        <p:nvSpPr>
          <p:cNvPr id="24" name="Text Placeholder 8">
            <a:extLst>
              <a:ext uri="{FF2B5EF4-FFF2-40B4-BE49-F238E27FC236}">
                <a16:creationId xmlns:a16="http://schemas.microsoft.com/office/drawing/2014/main" id="{2890AF6C-696E-D043-AD31-40A9110E8A18}"/>
              </a:ext>
            </a:extLst>
          </p:cNvPr>
          <p:cNvSpPr>
            <a:spLocks noGrp="1"/>
          </p:cNvSpPr>
          <p:nvPr>
            <p:ph type="body" sz="quarter" idx="10"/>
          </p:nvPr>
        </p:nvSpPr>
        <p:spPr>
          <a:xfrm>
            <a:off x="5213445" y="1352550"/>
            <a:ext cx="6638262" cy="5073650"/>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sp>
        <p:nvSpPr>
          <p:cNvPr id="25" name="Rectangle 24">
            <a:extLst>
              <a:ext uri="{FF2B5EF4-FFF2-40B4-BE49-F238E27FC236}">
                <a16:creationId xmlns:a16="http://schemas.microsoft.com/office/drawing/2014/main" id="{281A9397-DEB3-D749-865A-556A86E66776}"/>
              </a:ext>
            </a:extLst>
          </p:cNvPr>
          <p:cNvSpPr/>
          <p:nvPr userDrawn="1"/>
        </p:nvSpPr>
        <p:spPr>
          <a:xfrm>
            <a:off x="0" y="0"/>
            <a:ext cx="111760" cy="6858000"/>
          </a:xfrm>
          <a:prstGeom prst="rect">
            <a:avLst/>
          </a:prstGeom>
          <a:solidFill>
            <a:srgbClr val="F05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pic>
        <p:nvPicPr>
          <p:cNvPr id="7" name="Graphic 6">
            <a:extLst>
              <a:ext uri="{FF2B5EF4-FFF2-40B4-BE49-F238E27FC236}">
                <a16:creationId xmlns:a16="http://schemas.microsoft.com/office/drawing/2014/main" id="{3BC519D1-59D0-96B2-FA55-6B31FB16D8D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034473" y="182051"/>
            <a:ext cx="935996" cy="214678"/>
          </a:xfrm>
          <a:prstGeom prst="rect">
            <a:avLst/>
          </a:prstGeom>
        </p:spPr>
      </p:pic>
    </p:spTree>
    <p:extLst>
      <p:ext uri="{BB962C8B-B14F-4D97-AF65-F5344CB8AC3E}">
        <p14:creationId xmlns:p14="http://schemas.microsoft.com/office/powerpoint/2010/main" val="36031196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S First 4">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8582AF3E-986C-FB4E-81F7-E29E877A7736}"/>
              </a:ext>
            </a:extLst>
          </p:cNvPr>
          <p:cNvSpPr>
            <a:spLocks noGrp="1"/>
          </p:cNvSpPr>
          <p:nvPr>
            <p:ph type="pic" sz="quarter" idx="11" hasCustomPrompt="1"/>
          </p:nvPr>
        </p:nvSpPr>
        <p:spPr>
          <a:xfrm>
            <a:off x="7609114" y="544289"/>
            <a:ext cx="4582886" cy="5769423"/>
          </a:xfrm>
          <a:prstGeom prst="rect">
            <a:avLst/>
          </a:prstGeom>
        </p:spPr>
        <p:txBody>
          <a:bodyPr/>
          <a:lstStyle>
            <a:lvl1pPr marL="0" indent="0" algn="ctr">
              <a:buNone/>
              <a:defRPr>
                <a:solidFill>
                  <a:srgbClr val="323133"/>
                </a:solidFill>
                <a:latin typeface="Segoe UI" panose="020B0502040204020203" pitchFamily="34" charset="0"/>
                <a:cs typeface="Segoe UI" panose="020B0502040204020203" pitchFamily="34" charset="0"/>
              </a:defRPr>
            </a:lvl1pPr>
          </a:lstStyle>
          <a:p>
            <a:r>
              <a:rPr lang="en-IS" dirty="0"/>
              <a:t>Insert picture</a:t>
            </a:r>
          </a:p>
        </p:txBody>
      </p:sp>
      <p:sp>
        <p:nvSpPr>
          <p:cNvPr id="7" name="Title Placeholder 12">
            <a:extLst>
              <a:ext uri="{FF2B5EF4-FFF2-40B4-BE49-F238E27FC236}">
                <a16:creationId xmlns:a16="http://schemas.microsoft.com/office/drawing/2014/main" id="{6C5E7629-C9F0-B04B-98AB-B647A4074F63}"/>
              </a:ext>
            </a:extLst>
          </p:cNvPr>
          <p:cNvSpPr>
            <a:spLocks noGrp="1"/>
          </p:cNvSpPr>
          <p:nvPr>
            <p:ph type="title" hasCustomPrompt="1"/>
          </p:nvPr>
        </p:nvSpPr>
        <p:spPr>
          <a:xfrm>
            <a:off x="340290" y="488601"/>
            <a:ext cx="6816055" cy="588637"/>
          </a:xfrm>
          <a:prstGeom prst="rect">
            <a:avLst/>
          </a:prstGeom>
        </p:spPr>
        <p:txBody>
          <a:bodyPr vert="horz" lIns="91440" tIns="45720" rIns="91440" bIns="45720" rtlCol="0" anchor="t" anchorCtr="0">
            <a:normAutofit/>
          </a:bodyPr>
          <a:lstStyle>
            <a:lvl1pPr>
              <a:defRPr sz="3600">
                <a:solidFill>
                  <a:srgbClr val="361D5C"/>
                </a:solidFill>
              </a:defRPr>
            </a:lvl1pPr>
          </a:lstStyle>
          <a:p>
            <a:r>
              <a:rPr lang="en-GB" dirty="0"/>
              <a:t>Insert slide title</a:t>
            </a:r>
            <a:endParaRPr lang="en-IS" dirty="0"/>
          </a:p>
        </p:txBody>
      </p:sp>
      <p:sp>
        <p:nvSpPr>
          <p:cNvPr id="14" name="Rectangle 13">
            <a:extLst>
              <a:ext uri="{FF2B5EF4-FFF2-40B4-BE49-F238E27FC236}">
                <a16:creationId xmlns:a16="http://schemas.microsoft.com/office/drawing/2014/main" id="{65DD32FD-66BF-7E44-B1A7-D341AC08E35A}"/>
              </a:ext>
            </a:extLst>
          </p:cNvPr>
          <p:cNvSpPr/>
          <p:nvPr userDrawn="1"/>
        </p:nvSpPr>
        <p:spPr>
          <a:xfrm>
            <a:off x="0" y="0"/>
            <a:ext cx="111760" cy="6858000"/>
          </a:xfrm>
          <a:prstGeom prst="rect">
            <a:avLst/>
          </a:prstGeom>
          <a:solidFill>
            <a:srgbClr val="F05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cxnSp>
        <p:nvCxnSpPr>
          <p:cNvPr id="15" name="Straight Connector 14">
            <a:extLst>
              <a:ext uri="{FF2B5EF4-FFF2-40B4-BE49-F238E27FC236}">
                <a16:creationId xmlns:a16="http://schemas.microsoft.com/office/drawing/2014/main" id="{91D85F05-6996-704B-9AEC-863B0CCCFC23}"/>
              </a:ext>
            </a:extLst>
          </p:cNvPr>
          <p:cNvCxnSpPr>
            <a:cxnSpLocks/>
          </p:cNvCxnSpPr>
          <p:nvPr userDrawn="1"/>
        </p:nvCxnSpPr>
        <p:spPr>
          <a:xfrm>
            <a:off x="173812" y="0"/>
            <a:ext cx="0" cy="6858000"/>
          </a:xfrm>
          <a:prstGeom prst="line">
            <a:avLst/>
          </a:prstGeom>
          <a:ln>
            <a:solidFill>
              <a:srgbClr val="F4848C"/>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EF07EA9E-F3EE-1212-6A8E-1B45F410EDB3}"/>
              </a:ext>
            </a:extLst>
          </p:cNvPr>
          <p:cNvSpPr>
            <a:spLocks noGrp="1"/>
          </p:cNvSpPr>
          <p:nvPr>
            <p:ph type="body" sz="quarter" idx="10"/>
          </p:nvPr>
        </p:nvSpPr>
        <p:spPr>
          <a:xfrm>
            <a:off x="340290" y="1352550"/>
            <a:ext cx="6816054" cy="4961162"/>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pic>
        <p:nvPicPr>
          <p:cNvPr id="8" name="Graphic 7">
            <a:extLst>
              <a:ext uri="{FF2B5EF4-FFF2-40B4-BE49-F238E27FC236}">
                <a16:creationId xmlns:a16="http://schemas.microsoft.com/office/drawing/2014/main" id="{A7965E0A-32FC-2A01-E20B-F6F1022AC4A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034473" y="182051"/>
            <a:ext cx="935996" cy="214678"/>
          </a:xfrm>
          <a:prstGeom prst="rect">
            <a:avLst/>
          </a:prstGeom>
        </p:spPr>
      </p:pic>
    </p:spTree>
    <p:extLst>
      <p:ext uri="{BB962C8B-B14F-4D97-AF65-F5344CB8AC3E}">
        <p14:creationId xmlns:p14="http://schemas.microsoft.com/office/powerpoint/2010/main" val="31921993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S First empty">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7965E0A-32FC-2A01-E20B-F6F1022AC4A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034473" y="182051"/>
            <a:ext cx="935996" cy="214678"/>
          </a:xfrm>
          <a:prstGeom prst="rect">
            <a:avLst/>
          </a:prstGeom>
        </p:spPr>
      </p:pic>
    </p:spTree>
    <p:extLst>
      <p:ext uri="{BB962C8B-B14F-4D97-AF65-F5344CB8AC3E}">
        <p14:creationId xmlns:p14="http://schemas.microsoft.com/office/powerpoint/2010/main" val="11389780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S Express 1">
    <p:spTree>
      <p:nvGrpSpPr>
        <p:cNvPr id="1" name=""/>
        <p:cNvGrpSpPr/>
        <p:nvPr/>
      </p:nvGrpSpPr>
      <p:grpSpPr>
        <a:xfrm>
          <a:off x="0" y="0"/>
          <a:ext cx="0" cy="0"/>
          <a:chOff x="0" y="0"/>
          <a:chExt cx="0" cy="0"/>
        </a:xfrm>
      </p:grpSpPr>
      <p:sp>
        <p:nvSpPr>
          <p:cNvPr id="14" name="Title Placeholder 12">
            <a:extLst>
              <a:ext uri="{FF2B5EF4-FFF2-40B4-BE49-F238E27FC236}">
                <a16:creationId xmlns:a16="http://schemas.microsoft.com/office/drawing/2014/main" id="{64D9D044-A701-E940-B90A-79FBC444A3ED}"/>
              </a:ext>
            </a:extLst>
          </p:cNvPr>
          <p:cNvSpPr>
            <a:spLocks noGrp="1"/>
          </p:cNvSpPr>
          <p:nvPr>
            <p:ph type="title" hasCustomPrompt="1"/>
          </p:nvPr>
        </p:nvSpPr>
        <p:spPr>
          <a:xfrm>
            <a:off x="340291" y="488601"/>
            <a:ext cx="11511418" cy="588637"/>
          </a:xfrm>
          <a:prstGeom prst="rect">
            <a:avLst/>
          </a:prstGeom>
        </p:spPr>
        <p:txBody>
          <a:bodyPr vert="horz" lIns="91440" tIns="45720" rIns="91440" bIns="45720" rtlCol="0" anchor="t" anchorCtr="0">
            <a:normAutofit/>
          </a:bodyPr>
          <a:lstStyle>
            <a:lvl1pPr>
              <a:defRPr>
                <a:solidFill>
                  <a:srgbClr val="361D5C"/>
                </a:solidFill>
              </a:defRPr>
            </a:lvl1pPr>
          </a:lstStyle>
          <a:p>
            <a:r>
              <a:rPr lang="en-GB" dirty="0"/>
              <a:t>Insert slide title</a:t>
            </a:r>
            <a:endParaRPr lang="en-IS" dirty="0"/>
          </a:p>
        </p:txBody>
      </p:sp>
      <p:sp>
        <p:nvSpPr>
          <p:cNvPr id="15" name="Text Placeholder 8">
            <a:extLst>
              <a:ext uri="{FF2B5EF4-FFF2-40B4-BE49-F238E27FC236}">
                <a16:creationId xmlns:a16="http://schemas.microsoft.com/office/drawing/2014/main" id="{C0CDAA8F-28BF-F74E-A05E-EF59E623D7E4}"/>
              </a:ext>
            </a:extLst>
          </p:cNvPr>
          <p:cNvSpPr>
            <a:spLocks noGrp="1"/>
          </p:cNvSpPr>
          <p:nvPr>
            <p:ph type="body" sz="quarter" idx="10"/>
          </p:nvPr>
        </p:nvSpPr>
        <p:spPr>
          <a:xfrm>
            <a:off x="340291" y="1352550"/>
            <a:ext cx="11484279" cy="5073650"/>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sp>
        <p:nvSpPr>
          <p:cNvPr id="21" name="Rectangle 20">
            <a:extLst>
              <a:ext uri="{FF2B5EF4-FFF2-40B4-BE49-F238E27FC236}">
                <a16:creationId xmlns:a16="http://schemas.microsoft.com/office/drawing/2014/main" id="{4A7B48C0-1F88-F749-8540-C0F6142DFADA}"/>
              </a:ext>
            </a:extLst>
          </p:cNvPr>
          <p:cNvSpPr/>
          <p:nvPr userDrawn="1"/>
        </p:nvSpPr>
        <p:spPr>
          <a:xfrm>
            <a:off x="0" y="0"/>
            <a:ext cx="111760" cy="6858000"/>
          </a:xfrm>
          <a:prstGeom prst="rect">
            <a:avLst/>
          </a:prstGeom>
          <a:solidFill>
            <a:srgbClr val="E47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cxnSp>
        <p:nvCxnSpPr>
          <p:cNvPr id="22" name="Straight Connector 21">
            <a:extLst>
              <a:ext uri="{FF2B5EF4-FFF2-40B4-BE49-F238E27FC236}">
                <a16:creationId xmlns:a16="http://schemas.microsoft.com/office/drawing/2014/main" id="{9C79CD8C-2338-8142-A026-8595CBCF84B3}"/>
              </a:ext>
            </a:extLst>
          </p:cNvPr>
          <p:cNvCxnSpPr>
            <a:cxnSpLocks/>
          </p:cNvCxnSpPr>
          <p:nvPr userDrawn="1"/>
        </p:nvCxnSpPr>
        <p:spPr>
          <a:xfrm>
            <a:off x="173812" y="0"/>
            <a:ext cx="0" cy="6858000"/>
          </a:xfrm>
          <a:prstGeom prst="line">
            <a:avLst/>
          </a:prstGeom>
          <a:ln>
            <a:solidFill>
              <a:srgbClr val="F2A35E"/>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80D89CA1-3AC3-B24B-B36D-9C10920E98B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43593" y="182395"/>
            <a:ext cx="1226876" cy="213990"/>
          </a:xfrm>
          <a:prstGeom prst="rect">
            <a:avLst/>
          </a:prstGeom>
        </p:spPr>
      </p:pic>
    </p:spTree>
    <p:extLst>
      <p:ext uri="{BB962C8B-B14F-4D97-AF65-F5344CB8AC3E}">
        <p14:creationId xmlns:p14="http://schemas.microsoft.com/office/powerpoint/2010/main" val="26759620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LS Express 2">
    <p:spTree>
      <p:nvGrpSpPr>
        <p:cNvPr id="1" name=""/>
        <p:cNvGrpSpPr/>
        <p:nvPr/>
      </p:nvGrpSpPr>
      <p:grpSpPr>
        <a:xfrm>
          <a:off x="0" y="0"/>
          <a:ext cx="0" cy="0"/>
          <a:chOff x="0" y="0"/>
          <a:chExt cx="0" cy="0"/>
        </a:xfrm>
      </p:grpSpPr>
      <p:sp>
        <p:nvSpPr>
          <p:cNvPr id="25" name="Freeform 24">
            <a:extLst>
              <a:ext uri="{FF2B5EF4-FFF2-40B4-BE49-F238E27FC236}">
                <a16:creationId xmlns:a16="http://schemas.microsoft.com/office/drawing/2014/main" id="{F14DCA7F-477F-EC49-BD8F-C3B6AE99007E}"/>
              </a:ext>
            </a:extLst>
          </p:cNvPr>
          <p:cNvSpPr/>
          <p:nvPr userDrawn="1"/>
        </p:nvSpPr>
        <p:spPr>
          <a:xfrm>
            <a:off x="0" y="0"/>
            <a:ext cx="3429000" cy="6858000"/>
          </a:xfrm>
          <a:custGeom>
            <a:avLst/>
            <a:gdLst>
              <a:gd name="connsiteX0" fmla="*/ 0 w 3429000"/>
              <a:gd name="connsiteY0" fmla="*/ 0 h 6858000"/>
              <a:gd name="connsiteX1" fmla="*/ 3429000 w 3429000"/>
              <a:gd name="connsiteY1" fmla="*/ 3429000 h 6858000"/>
              <a:gd name="connsiteX2" fmla="*/ 0 w 3429000"/>
              <a:gd name="connsiteY2" fmla="*/ 6858000 h 6858000"/>
            </a:gdLst>
            <a:ahLst/>
            <a:cxnLst>
              <a:cxn ang="0">
                <a:pos x="connsiteX0" y="connsiteY0"/>
              </a:cxn>
              <a:cxn ang="0">
                <a:pos x="connsiteX1" y="connsiteY1"/>
              </a:cxn>
              <a:cxn ang="0">
                <a:pos x="connsiteX2" y="connsiteY2"/>
              </a:cxn>
            </a:cxnLst>
            <a:rect l="l" t="t" r="r" b="b"/>
            <a:pathLst>
              <a:path w="3429000" h="6858000">
                <a:moveTo>
                  <a:pt x="0" y="0"/>
                </a:moveTo>
                <a:cubicBezTo>
                  <a:pt x="1893784" y="0"/>
                  <a:pt x="3429000" y="1535216"/>
                  <a:pt x="3429000" y="3429000"/>
                </a:cubicBezTo>
                <a:cubicBezTo>
                  <a:pt x="3429000" y="5322784"/>
                  <a:pt x="1893784" y="6858000"/>
                  <a:pt x="0" y="6858000"/>
                </a:cubicBezTo>
                <a:close/>
              </a:path>
            </a:pathLst>
          </a:custGeom>
          <a:solidFill>
            <a:srgbClr val="E47D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S"/>
          </a:p>
        </p:txBody>
      </p:sp>
      <p:sp>
        <p:nvSpPr>
          <p:cNvPr id="26" name="Picture Placeholder 25">
            <a:extLst>
              <a:ext uri="{FF2B5EF4-FFF2-40B4-BE49-F238E27FC236}">
                <a16:creationId xmlns:a16="http://schemas.microsoft.com/office/drawing/2014/main" id="{374A81D5-DE12-D748-BFFA-4C4967A5BF1D}"/>
              </a:ext>
            </a:extLst>
          </p:cNvPr>
          <p:cNvSpPr>
            <a:spLocks noGrp="1"/>
          </p:cNvSpPr>
          <p:nvPr>
            <p:ph type="pic" sz="quarter" idx="10"/>
          </p:nvPr>
        </p:nvSpPr>
        <p:spPr>
          <a:xfrm>
            <a:off x="0" y="441325"/>
            <a:ext cx="2987675" cy="5975350"/>
          </a:xfrm>
          <a:custGeom>
            <a:avLst/>
            <a:gdLst>
              <a:gd name="connsiteX0" fmla="*/ 0 w 2546350"/>
              <a:gd name="connsiteY0" fmla="*/ 0 h 5092700"/>
              <a:gd name="connsiteX1" fmla="*/ 2546350 w 2546350"/>
              <a:gd name="connsiteY1" fmla="*/ 2546350 h 5092700"/>
              <a:gd name="connsiteX2" fmla="*/ 0 w 2546350"/>
              <a:gd name="connsiteY2" fmla="*/ 5092700 h 5092700"/>
            </a:gdLst>
            <a:ahLst/>
            <a:cxnLst>
              <a:cxn ang="0">
                <a:pos x="connsiteX0" y="connsiteY0"/>
              </a:cxn>
              <a:cxn ang="0">
                <a:pos x="connsiteX1" y="connsiteY1"/>
              </a:cxn>
              <a:cxn ang="0">
                <a:pos x="connsiteX2" y="connsiteY2"/>
              </a:cxn>
            </a:cxnLst>
            <a:rect l="l" t="t" r="r" b="b"/>
            <a:pathLst>
              <a:path w="2546350" h="5092700">
                <a:moveTo>
                  <a:pt x="0" y="0"/>
                </a:moveTo>
                <a:cubicBezTo>
                  <a:pt x="1406310" y="0"/>
                  <a:pt x="2546350" y="1140040"/>
                  <a:pt x="2546350" y="2546350"/>
                </a:cubicBezTo>
                <a:cubicBezTo>
                  <a:pt x="2546350" y="3952660"/>
                  <a:pt x="1406310" y="5092700"/>
                  <a:pt x="0" y="5092700"/>
                </a:cubicBezTo>
                <a:close/>
              </a:path>
            </a:pathLst>
          </a:custGeom>
        </p:spPr>
        <p:txBody>
          <a:bodyPr wrap="square">
            <a:noAutofit/>
          </a:bodyPr>
          <a:lstStyle>
            <a:lvl1pPr algn="ctr">
              <a:defRPr>
                <a:solidFill>
                  <a:srgbClr val="323133"/>
                </a:solidFill>
              </a:defRPr>
            </a:lvl1pPr>
          </a:lstStyle>
          <a:p>
            <a:endParaRPr lang="en-IS" dirty="0"/>
          </a:p>
        </p:txBody>
      </p:sp>
      <p:sp>
        <p:nvSpPr>
          <p:cNvPr id="29" name="Title Placeholder 12">
            <a:extLst>
              <a:ext uri="{FF2B5EF4-FFF2-40B4-BE49-F238E27FC236}">
                <a16:creationId xmlns:a16="http://schemas.microsoft.com/office/drawing/2014/main" id="{8ED9D5E6-8ADF-D843-853F-B53C0B530108}"/>
              </a:ext>
            </a:extLst>
          </p:cNvPr>
          <p:cNvSpPr>
            <a:spLocks noGrp="1"/>
          </p:cNvSpPr>
          <p:nvPr>
            <p:ph type="title" hasCustomPrompt="1"/>
          </p:nvPr>
        </p:nvSpPr>
        <p:spPr>
          <a:xfrm>
            <a:off x="2844800" y="488601"/>
            <a:ext cx="9006909" cy="588637"/>
          </a:xfrm>
          <a:prstGeom prst="rect">
            <a:avLst/>
          </a:prstGeom>
        </p:spPr>
        <p:txBody>
          <a:bodyPr vert="horz" lIns="91440" tIns="45720" rIns="91440" bIns="45720" rtlCol="0" anchor="t" anchorCtr="0">
            <a:normAutofit/>
          </a:bodyPr>
          <a:lstStyle>
            <a:lvl1pPr>
              <a:defRPr>
                <a:solidFill>
                  <a:srgbClr val="361D5C"/>
                </a:solidFill>
              </a:defRPr>
            </a:lvl1pPr>
          </a:lstStyle>
          <a:p>
            <a:r>
              <a:rPr lang="en-GB" dirty="0"/>
              <a:t>Insert slide title</a:t>
            </a:r>
            <a:endParaRPr lang="en-IS" dirty="0"/>
          </a:p>
        </p:txBody>
      </p:sp>
      <p:sp>
        <p:nvSpPr>
          <p:cNvPr id="30" name="Text Placeholder 8">
            <a:extLst>
              <a:ext uri="{FF2B5EF4-FFF2-40B4-BE49-F238E27FC236}">
                <a16:creationId xmlns:a16="http://schemas.microsoft.com/office/drawing/2014/main" id="{714C39F3-198E-6B4B-933E-3539119F38D5}"/>
              </a:ext>
            </a:extLst>
          </p:cNvPr>
          <p:cNvSpPr>
            <a:spLocks noGrp="1"/>
          </p:cNvSpPr>
          <p:nvPr>
            <p:ph type="body" sz="quarter" idx="11"/>
          </p:nvPr>
        </p:nvSpPr>
        <p:spPr>
          <a:xfrm>
            <a:off x="3886200" y="1352550"/>
            <a:ext cx="7938370" cy="5073650"/>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pic>
        <p:nvPicPr>
          <p:cNvPr id="7" name="Graphic 6">
            <a:extLst>
              <a:ext uri="{FF2B5EF4-FFF2-40B4-BE49-F238E27FC236}">
                <a16:creationId xmlns:a16="http://schemas.microsoft.com/office/drawing/2014/main" id="{F53D94D2-11F8-0BB7-037B-5EDD8FB429C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43593" y="182395"/>
            <a:ext cx="1226876" cy="213990"/>
          </a:xfrm>
          <a:prstGeom prst="rect">
            <a:avLst/>
          </a:prstGeom>
        </p:spPr>
      </p:pic>
    </p:spTree>
    <p:extLst>
      <p:ext uri="{BB962C8B-B14F-4D97-AF65-F5344CB8AC3E}">
        <p14:creationId xmlns:p14="http://schemas.microsoft.com/office/powerpoint/2010/main" val="32212249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LS Express 3">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DDC50F77-C5B2-FC4E-B53E-FBF4BB05BD65}"/>
              </a:ext>
            </a:extLst>
          </p:cNvPr>
          <p:cNvSpPr>
            <a:spLocks noGrp="1"/>
          </p:cNvSpPr>
          <p:nvPr>
            <p:ph type="pic" sz="quarter" idx="11" hasCustomPrompt="1"/>
          </p:nvPr>
        </p:nvSpPr>
        <p:spPr>
          <a:xfrm>
            <a:off x="111760" y="0"/>
            <a:ext cx="4762640" cy="6858000"/>
          </a:xfrm>
          <a:prstGeom prst="rect">
            <a:avLst/>
          </a:prstGeom>
        </p:spPr>
        <p:txBody>
          <a:bodyPr/>
          <a:lstStyle>
            <a:lvl1pPr marL="0" indent="0" algn="ctr">
              <a:buNone/>
              <a:defRPr>
                <a:solidFill>
                  <a:srgbClr val="323133"/>
                </a:solidFill>
                <a:latin typeface="Segoe UI" panose="020B0502040204020203" pitchFamily="34" charset="0"/>
                <a:cs typeface="Segoe UI" panose="020B0502040204020203" pitchFamily="34" charset="0"/>
              </a:defRPr>
            </a:lvl1pPr>
          </a:lstStyle>
          <a:p>
            <a:r>
              <a:rPr lang="en-IS" dirty="0"/>
              <a:t>Insert picture</a:t>
            </a:r>
          </a:p>
        </p:txBody>
      </p:sp>
      <p:sp>
        <p:nvSpPr>
          <p:cNvPr id="20" name="Title Placeholder 12">
            <a:extLst>
              <a:ext uri="{FF2B5EF4-FFF2-40B4-BE49-F238E27FC236}">
                <a16:creationId xmlns:a16="http://schemas.microsoft.com/office/drawing/2014/main" id="{A6214D5F-693C-514C-8CF4-BEB12DD3AEC8}"/>
              </a:ext>
            </a:extLst>
          </p:cNvPr>
          <p:cNvSpPr>
            <a:spLocks noGrp="1"/>
          </p:cNvSpPr>
          <p:nvPr>
            <p:ph type="title" hasCustomPrompt="1"/>
          </p:nvPr>
        </p:nvSpPr>
        <p:spPr>
          <a:xfrm>
            <a:off x="5213445" y="488601"/>
            <a:ext cx="6638262" cy="588637"/>
          </a:xfrm>
          <a:prstGeom prst="rect">
            <a:avLst/>
          </a:prstGeom>
        </p:spPr>
        <p:txBody>
          <a:bodyPr vert="horz" lIns="91440" tIns="45720" rIns="91440" bIns="45720" rtlCol="0" anchor="t" anchorCtr="0">
            <a:normAutofit/>
          </a:bodyPr>
          <a:lstStyle>
            <a:lvl1pPr>
              <a:defRPr sz="3600">
                <a:solidFill>
                  <a:srgbClr val="361D5C"/>
                </a:solidFill>
              </a:defRPr>
            </a:lvl1pPr>
          </a:lstStyle>
          <a:p>
            <a:r>
              <a:rPr lang="en-GB" dirty="0"/>
              <a:t>Insert slide title</a:t>
            </a:r>
            <a:endParaRPr lang="en-IS" dirty="0"/>
          </a:p>
        </p:txBody>
      </p:sp>
      <p:sp>
        <p:nvSpPr>
          <p:cNvPr id="24" name="Text Placeholder 8">
            <a:extLst>
              <a:ext uri="{FF2B5EF4-FFF2-40B4-BE49-F238E27FC236}">
                <a16:creationId xmlns:a16="http://schemas.microsoft.com/office/drawing/2014/main" id="{2890AF6C-696E-D043-AD31-40A9110E8A18}"/>
              </a:ext>
            </a:extLst>
          </p:cNvPr>
          <p:cNvSpPr>
            <a:spLocks noGrp="1"/>
          </p:cNvSpPr>
          <p:nvPr>
            <p:ph type="body" sz="quarter" idx="10"/>
          </p:nvPr>
        </p:nvSpPr>
        <p:spPr>
          <a:xfrm>
            <a:off x="5213445" y="1352550"/>
            <a:ext cx="6638262" cy="5073650"/>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sp>
        <p:nvSpPr>
          <p:cNvPr id="25" name="Rectangle 24">
            <a:extLst>
              <a:ext uri="{FF2B5EF4-FFF2-40B4-BE49-F238E27FC236}">
                <a16:creationId xmlns:a16="http://schemas.microsoft.com/office/drawing/2014/main" id="{281A9397-DEB3-D749-865A-556A86E66776}"/>
              </a:ext>
            </a:extLst>
          </p:cNvPr>
          <p:cNvSpPr/>
          <p:nvPr userDrawn="1"/>
        </p:nvSpPr>
        <p:spPr>
          <a:xfrm>
            <a:off x="0" y="0"/>
            <a:ext cx="111760" cy="6858000"/>
          </a:xfrm>
          <a:prstGeom prst="rect">
            <a:avLst/>
          </a:prstGeom>
          <a:solidFill>
            <a:srgbClr val="E47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pic>
        <p:nvPicPr>
          <p:cNvPr id="7" name="Graphic 6">
            <a:extLst>
              <a:ext uri="{FF2B5EF4-FFF2-40B4-BE49-F238E27FC236}">
                <a16:creationId xmlns:a16="http://schemas.microsoft.com/office/drawing/2014/main" id="{5E4EA735-FD69-A983-B0F8-1F6D7308960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43593" y="182395"/>
            <a:ext cx="1226876" cy="213990"/>
          </a:xfrm>
          <a:prstGeom prst="rect">
            <a:avLst/>
          </a:prstGeom>
        </p:spPr>
      </p:pic>
    </p:spTree>
    <p:extLst>
      <p:ext uri="{BB962C8B-B14F-4D97-AF65-F5344CB8AC3E}">
        <p14:creationId xmlns:p14="http://schemas.microsoft.com/office/powerpoint/2010/main" val="12280346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LS Express 4">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8582AF3E-986C-FB4E-81F7-E29E877A7736}"/>
              </a:ext>
            </a:extLst>
          </p:cNvPr>
          <p:cNvSpPr>
            <a:spLocks noGrp="1"/>
          </p:cNvSpPr>
          <p:nvPr>
            <p:ph type="pic" sz="quarter" idx="11" hasCustomPrompt="1"/>
          </p:nvPr>
        </p:nvSpPr>
        <p:spPr>
          <a:xfrm>
            <a:off x="7609114" y="544289"/>
            <a:ext cx="4582886" cy="5769423"/>
          </a:xfrm>
          <a:prstGeom prst="rect">
            <a:avLst/>
          </a:prstGeom>
        </p:spPr>
        <p:txBody>
          <a:bodyPr/>
          <a:lstStyle>
            <a:lvl1pPr marL="0" indent="0" algn="ctr">
              <a:buNone/>
              <a:defRPr>
                <a:solidFill>
                  <a:srgbClr val="323133"/>
                </a:solidFill>
                <a:latin typeface="Segoe UI" panose="020B0502040204020203" pitchFamily="34" charset="0"/>
                <a:cs typeface="Segoe UI" panose="020B0502040204020203" pitchFamily="34" charset="0"/>
              </a:defRPr>
            </a:lvl1pPr>
          </a:lstStyle>
          <a:p>
            <a:r>
              <a:rPr lang="en-IS" dirty="0"/>
              <a:t>Insert picture</a:t>
            </a:r>
          </a:p>
        </p:txBody>
      </p:sp>
      <p:sp>
        <p:nvSpPr>
          <p:cNvPr id="7" name="Title Placeholder 12">
            <a:extLst>
              <a:ext uri="{FF2B5EF4-FFF2-40B4-BE49-F238E27FC236}">
                <a16:creationId xmlns:a16="http://schemas.microsoft.com/office/drawing/2014/main" id="{6C5E7629-C9F0-B04B-98AB-B647A4074F63}"/>
              </a:ext>
            </a:extLst>
          </p:cNvPr>
          <p:cNvSpPr>
            <a:spLocks noGrp="1"/>
          </p:cNvSpPr>
          <p:nvPr>
            <p:ph type="title" hasCustomPrompt="1"/>
          </p:nvPr>
        </p:nvSpPr>
        <p:spPr>
          <a:xfrm>
            <a:off x="340290" y="488601"/>
            <a:ext cx="6816055" cy="588637"/>
          </a:xfrm>
          <a:prstGeom prst="rect">
            <a:avLst/>
          </a:prstGeom>
        </p:spPr>
        <p:txBody>
          <a:bodyPr vert="horz" lIns="91440" tIns="45720" rIns="91440" bIns="45720" rtlCol="0" anchor="t" anchorCtr="0">
            <a:normAutofit/>
          </a:bodyPr>
          <a:lstStyle>
            <a:lvl1pPr>
              <a:defRPr sz="3600">
                <a:solidFill>
                  <a:srgbClr val="361D5C"/>
                </a:solidFill>
              </a:defRPr>
            </a:lvl1pPr>
          </a:lstStyle>
          <a:p>
            <a:r>
              <a:rPr lang="en-GB" dirty="0"/>
              <a:t>Insert slide title</a:t>
            </a:r>
            <a:endParaRPr lang="en-IS" dirty="0"/>
          </a:p>
        </p:txBody>
      </p:sp>
      <p:sp>
        <p:nvSpPr>
          <p:cNvPr id="14" name="Rectangle 13">
            <a:extLst>
              <a:ext uri="{FF2B5EF4-FFF2-40B4-BE49-F238E27FC236}">
                <a16:creationId xmlns:a16="http://schemas.microsoft.com/office/drawing/2014/main" id="{65DD32FD-66BF-7E44-B1A7-D341AC08E35A}"/>
              </a:ext>
            </a:extLst>
          </p:cNvPr>
          <p:cNvSpPr/>
          <p:nvPr userDrawn="1"/>
        </p:nvSpPr>
        <p:spPr>
          <a:xfrm>
            <a:off x="0" y="0"/>
            <a:ext cx="111760" cy="6858000"/>
          </a:xfrm>
          <a:prstGeom prst="rect">
            <a:avLst/>
          </a:prstGeom>
          <a:solidFill>
            <a:srgbClr val="E47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cxnSp>
        <p:nvCxnSpPr>
          <p:cNvPr id="15" name="Straight Connector 14">
            <a:extLst>
              <a:ext uri="{FF2B5EF4-FFF2-40B4-BE49-F238E27FC236}">
                <a16:creationId xmlns:a16="http://schemas.microsoft.com/office/drawing/2014/main" id="{91D85F05-6996-704B-9AEC-863B0CCCFC23}"/>
              </a:ext>
            </a:extLst>
          </p:cNvPr>
          <p:cNvCxnSpPr>
            <a:cxnSpLocks/>
          </p:cNvCxnSpPr>
          <p:nvPr userDrawn="1"/>
        </p:nvCxnSpPr>
        <p:spPr>
          <a:xfrm>
            <a:off x="173812" y="0"/>
            <a:ext cx="0" cy="6858000"/>
          </a:xfrm>
          <a:prstGeom prst="line">
            <a:avLst/>
          </a:prstGeom>
          <a:ln>
            <a:solidFill>
              <a:srgbClr val="F2A35E"/>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A148E19D-63D5-4A99-0934-1EC6ADF9E845}"/>
              </a:ext>
            </a:extLst>
          </p:cNvPr>
          <p:cNvSpPr>
            <a:spLocks noGrp="1"/>
          </p:cNvSpPr>
          <p:nvPr>
            <p:ph type="body" sz="quarter" idx="10"/>
          </p:nvPr>
        </p:nvSpPr>
        <p:spPr>
          <a:xfrm>
            <a:off x="340290" y="1352550"/>
            <a:ext cx="6816054" cy="4961162"/>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pic>
        <p:nvPicPr>
          <p:cNvPr id="8" name="Graphic 7">
            <a:extLst>
              <a:ext uri="{FF2B5EF4-FFF2-40B4-BE49-F238E27FC236}">
                <a16:creationId xmlns:a16="http://schemas.microsoft.com/office/drawing/2014/main" id="{A602B03B-8C0D-BD8E-7AB9-D443A9912AC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43593" y="182395"/>
            <a:ext cx="1226876" cy="213990"/>
          </a:xfrm>
          <a:prstGeom prst="rect">
            <a:avLst/>
          </a:prstGeom>
        </p:spPr>
      </p:pic>
    </p:spTree>
    <p:extLst>
      <p:ext uri="{BB962C8B-B14F-4D97-AF65-F5344CB8AC3E}">
        <p14:creationId xmlns:p14="http://schemas.microsoft.com/office/powerpoint/2010/main" val="34660776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S Express empty">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602B03B-8C0D-BD8E-7AB9-D443A9912AC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43593" y="182395"/>
            <a:ext cx="1226876" cy="213990"/>
          </a:xfrm>
          <a:prstGeom prst="rect">
            <a:avLst/>
          </a:prstGeom>
        </p:spPr>
      </p:pic>
    </p:spTree>
    <p:extLst>
      <p:ext uri="{BB962C8B-B14F-4D97-AF65-F5344CB8AC3E}">
        <p14:creationId xmlns:p14="http://schemas.microsoft.com/office/powerpoint/2010/main" val="1295837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eaker slide 3">
    <p:spTree>
      <p:nvGrpSpPr>
        <p:cNvPr id="1" name=""/>
        <p:cNvGrpSpPr/>
        <p:nvPr/>
      </p:nvGrpSpPr>
      <p:grpSpPr>
        <a:xfrm>
          <a:off x="0" y="0"/>
          <a:ext cx="0" cy="0"/>
          <a:chOff x="0" y="0"/>
          <a:chExt cx="0" cy="0"/>
        </a:xfrm>
      </p:grpSpPr>
      <p:pic>
        <p:nvPicPr>
          <p:cNvPr id="2" name="Picture 1" descr="A picture containing text&#10;&#10;Description automatically generated">
            <a:extLst>
              <a:ext uri="{FF2B5EF4-FFF2-40B4-BE49-F238E27FC236}">
                <a16:creationId xmlns:a16="http://schemas.microsoft.com/office/drawing/2014/main" id="{5862B64A-B63E-39D0-C51C-4B93F0BB91F6}"/>
              </a:ext>
            </a:extLst>
          </p:cNvPr>
          <p:cNvPicPr>
            <a:picLocks noChangeAspect="1"/>
          </p:cNvPicPr>
          <p:nvPr userDrawn="1"/>
        </p:nvPicPr>
        <p:blipFill>
          <a:blip r:embed="rId2"/>
          <a:stretch>
            <a:fillRect/>
          </a:stretch>
        </p:blipFill>
        <p:spPr>
          <a:xfrm>
            <a:off x="2467" y="0"/>
            <a:ext cx="12187066" cy="6858000"/>
          </a:xfrm>
          <a:prstGeom prst="rect">
            <a:avLst/>
          </a:prstGeom>
        </p:spPr>
      </p:pic>
    </p:spTree>
    <p:extLst>
      <p:ext uri="{BB962C8B-B14F-4D97-AF65-F5344CB8AC3E}">
        <p14:creationId xmlns:p14="http://schemas.microsoft.com/office/powerpoint/2010/main" val="1004001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LS Central 1">
    <p:spTree>
      <p:nvGrpSpPr>
        <p:cNvPr id="1" name=""/>
        <p:cNvGrpSpPr/>
        <p:nvPr/>
      </p:nvGrpSpPr>
      <p:grpSpPr>
        <a:xfrm>
          <a:off x="0" y="0"/>
          <a:ext cx="0" cy="0"/>
          <a:chOff x="0" y="0"/>
          <a:chExt cx="0" cy="0"/>
        </a:xfrm>
      </p:grpSpPr>
      <p:sp>
        <p:nvSpPr>
          <p:cNvPr id="14" name="Title Placeholder 12">
            <a:extLst>
              <a:ext uri="{FF2B5EF4-FFF2-40B4-BE49-F238E27FC236}">
                <a16:creationId xmlns:a16="http://schemas.microsoft.com/office/drawing/2014/main" id="{64D9D044-A701-E940-B90A-79FBC444A3ED}"/>
              </a:ext>
            </a:extLst>
          </p:cNvPr>
          <p:cNvSpPr>
            <a:spLocks noGrp="1"/>
          </p:cNvSpPr>
          <p:nvPr>
            <p:ph type="title" hasCustomPrompt="1"/>
          </p:nvPr>
        </p:nvSpPr>
        <p:spPr>
          <a:xfrm>
            <a:off x="340291" y="488601"/>
            <a:ext cx="11511418" cy="588637"/>
          </a:xfrm>
          <a:prstGeom prst="rect">
            <a:avLst/>
          </a:prstGeom>
        </p:spPr>
        <p:txBody>
          <a:bodyPr vert="horz" lIns="91440" tIns="45720" rIns="91440" bIns="45720" rtlCol="0" anchor="t" anchorCtr="0">
            <a:normAutofit/>
          </a:bodyPr>
          <a:lstStyle>
            <a:lvl1pPr>
              <a:defRPr>
                <a:solidFill>
                  <a:srgbClr val="361D5C"/>
                </a:solidFill>
              </a:defRPr>
            </a:lvl1pPr>
          </a:lstStyle>
          <a:p>
            <a:r>
              <a:rPr lang="en-GB" dirty="0"/>
              <a:t>Insert slide title</a:t>
            </a:r>
            <a:endParaRPr lang="en-IS" dirty="0"/>
          </a:p>
        </p:txBody>
      </p:sp>
      <p:sp>
        <p:nvSpPr>
          <p:cNvPr id="15" name="Text Placeholder 8">
            <a:extLst>
              <a:ext uri="{FF2B5EF4-FFF2-40B4-BE49-F238E27FC236}">
                <a16:creationId xmlns:a16="http://schemas.microsoft.com/office/drawing/2014/main" id="{C0CDAA8F-28BF-F74E-A05E-EF59E623D7E4}"/>
              </a:ext>
            </a:extLst>
          </p:cNvPr>
          <p:cNvSpPr>
            <a:spLocks noGrp="1"/>
          </p:cNvSpPr>
          <p:nvPr>
            <p:ph type="body" sz="quarter" idx="10"/>
          </p:nvPr>
        </p:nvSpPr>
        <p:spPr>
          <a:xfrm>
            <a:off x="340291" y="1352550"/>
            <a:ext cx="11484279" cy="5073650"/>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pic>
        <p:nvPicPr>
          <p:cNvPr id="4" name="Graphic 3">
            <a:extLst>
              <a:ext uri="{FF2B5EF4-FFF2-40B4-BE49-F238E27FC236}">
                <a16:creationId xmlns:a16="http://schemas.microsoft.com/office/drawing/2014/main" id="{3138DB38-5290-8E4B-BE35-A79902F8CF4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78151" y="182167"/>
            <a:ext cx="1192319" cy="214446"/>
          </a:xfrm>
          <a:prstGeom prst="rect">
            <a:avLst/>
          </a:prstGeom>
        </p:spPr>
      </p:pic>
      <p:sp>
        <p:nvSpPr>
          <p:cNvPr id="21" name="Rectangle 20">
            <a:extLst>
              <a:ext uri="{FF2B5EF4-FFF2-40B4-BE49-F238E27FC236}">
                <a16:creationId xmlns:a16="http://schemas.microsoft.com/office/drawing/2014/main" id="{4A7B48C0-1F88-F749-8540-C0F6142DFADA}"/>
              </a:ext>
            </a:extLst>
          </p:cNvPr>
          <p:cNvSpPr/>
          <p:nvPr userDrawn="1"/>
        </p:nvSpPr>
        <p:spPr>
          <a:xfrm>
            <a:off x="0" y="0"/>
            <a:ext cx="111760" cy="6858000"/>
          </a:xfrm>
          <a:prstGeom prst="rect">
            <a:avLst/>
          </a:prstGeom>
          <a:solidFill>
            <a:srgbClr val="138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cxnSp>
        <p:nvCxnSpPr>
          <p:cNvPr id="22" name="Straight Connector 21">
            <a:extLst>
              <a:ext uri="{FF2B5EF4-FFF2-40B4-BE49-F238E27FC236}">
                <a16:creationId xmlns:a16="http://schemas.microsoft.com/office/drawing/2014/main" id="{9C79CD8C-2338-8142-A026-8595CBCF84B3}"/>
              </a:ext>
            </a:extLst>
          </p:cNvPr>
          <p:cNvCxnSpPr>
            <a:cxnSpLocks/>
          </p:cNvCxnSpPr>
          <p:nvPr userDrawn="1"/>
        </p:nvCxnSpPr>
        <p:spPr>
          <a:xfrm>
            <a:off x="173812" y="0"/>
            <a:ext cx="0" cy="6858000"/>
          </a:xfrm>
          <a:prstGeom prst="line">
            <a:avLst/>
          </a:prstGeom>
          <a:ln>
            <a:solidFill>
              <a:srgbClr val="8ED6E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31737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S Central 2">
    <p:spTree>
      <p:nvGrpSpPr>
        <p:cNvPr id="1" name=""/>
        <p:cNvGrpSpPr/>
        <p:nvPr/>
      </p:nvGrpSpPr>
      <p:grpSpPr>
        <a:xfrm>
          <a:off x="0" y="0"/>
          <a:ext cx="0" cy="0"/>
          <a:chOff x="0" y="0"/>
          <a:chExt cx="0" cy="0"/>
        </a:xfrm>
      </p:grpSpPr>
      <p:sp>
        <p:nvSpPr>
          <p:cNvPr id="25" name="Freeform 24">
            <a:extLst>
              <a:ext uri="{FF2B5EF4-FFF2-40B4-BE49-F238E27FC236}">
                <a16:creationId xmlns:a16="http://schemas.microsoft.com/office/drawing/2014/main" id="{F14DCA7F-477F-EC49-BD8F-C3B6AE99007E}"/>
              </a:ext>
            </a:extLst>
          </p:cNvPr>
          <p:cNvSpPr/>
          <p:nvPr userDrawn="1"/>
        </p:nvSpPr>
        <p:spPr>
          <a:xfrm>
            <a:off x="0" y="0"/>
            <a:ext cx="3429000" cy="6858000"/>
          </a:xfrm>
          <a:custGeom>
            <a:avLst/>
            <a:gdLst>
              <a:gd name="connsiteX0" fmla="*/ 0 w 3429000"/>
              <a:gd name="connsiteY0" fmla="*/ 0 h 6858000"/>
              <a:gd name="connsiteX1" fmla="*/ 3429000 w 3429000"/>
              <a:gd name="connsiteY1" fmla="*/ 3429000 h 6858000"/>
              <a:gd name="connsiteX2" fmla="*/ 0 w 3429000"/>
              <a:gd name="connsiteY2" fmla="*/ 6858000 h 6858000"/>
            </a:gdLst>
            <a:ahLst/>
            <a:cxnLst>
              <a:cxn ang="0">
                <a:pos x="connsiteX0" y="connsiteY0"/>
              </a:cxn>
              <a:cxn ang="0">
                <a:pos x="connsiteX1" y="connsiteY1"/>
              </a:cxn>
              <a:cxn ang="0">
                <a:pos x="connsiteX2" y="connsiteY2"/>
              </a:cxn>
            </a:cxnLst>
            <a:rect l="l" t="t" r="r" b="b"/>
            <a:pathLst>
              <a:path w="3429000" h="6858000">
                <a:moveTo>
                  <a:pt x="0" y="0"/>
                </a:moveTo>
                <a:cubicBezTo>
                  <a:pt x="1893784" y="0"/>
                  <a:pt x="3429000" y="1535216"/>
                  <a:pt x="3429000" y="3429000"/>
                </a:cubicBezTo>
                <a:cubicBezTo>
                  <a:pt x="3429000" y="5322784"/>
                  <a:pt x="1893784" y="6858000"/>
                  <a:pt x="0" y="6858000"/>
                </a:cubicBezTo>
                <a:close/>
              </a:path>
            </a:pathLst>
          </a:custGeom>
          <a:solidFill>
            <a:srgbClr val="1388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S">
              <a:solidFill>
                <a:srgbClr val="323133"/>
              </a:solidFill>
            </a:endParaRPr>
          </a:p>
        </p:txBody>
      </p:sp>
      <p:sp>
        <p:nvSpPr>
          <p:cNvPr id="26" name="Picture Placeholder 25">
            <a:extLst>
              <a:ext uri="{FF2B5EF4-FFF2-40B4-BE49-F238E27FC236}">
                <a16:creationId xmlns:a16="http://schemas.microsoft.com/office/drawing/2014/main" id="{374A81D5-DE12-D748-BFFA-4C4967A5BF1D}"/>
              </a:ext>
            </a:extLst>
          </p:cNvPr>
          <p:cNvSpPr>
            <a:spLocks noGrp="1"/>
          </p:cNvSpPr>
          <p:nvPr>
            <p:ph type="pic" sz="quarter" idx="10"/>
          </p:nvPr>
        </p:nvSpPr>
        <p:spPr>
          <a:xfrm>
            <a:off x="0" y="441325"/>
            <a:ext cx="2987675" cy="5975350"/>
          </a:xfrm>
          <a:custGeom>
            <a:avLst/>
            <a:gdLst>
              <a:gd name="connsiteX0" fmla="*/ 0 w 2546350"/>
              <a:gd name="connsiteY0" fmla="*/ 0 h 5092700"/>
              <a:gd name="connsiteX1" fmla="*/ 2546350 w 2546350"/>
              <a:gd name="connsiteY1" fmla="*/ 2546350 h 5092700"/>
              <a:gd name="connsiteX2" fmla="*/ 0 w 2546350"/>
              <a:gd name="connsiteY2" fmla="*/ 5092700 h 5092700"/>
            </a:gdLst>
            <a:ahLst/>
            <a:cxnLst>
              <a:cxn ang="0">
                <a:pos x="connsiteX0" y="connsiteY0"/>
              </a:cxn>
              <a:cxn ang="0">
                <a:pos x="connsiteX1" y="connsiteY1"/>
              </a:cxn>
              <a:cxn ang="0">
                <a:pos x="connsiteX2" y="connsiteY2"/>
              </a:cxn>
            </a:cxnLst>
            <a:rect l="l" t="t" r="r" b="b"/>
            <a:pathLst>
              <a:path w="2546350" h="5092700">
                <a:moveTo>
                  <a:pt x="0" y="0"/>
                </a:moveTo>
                <a:cubicBezTo>
                  <a:pt x="1406310" y="0"/>
                  <a:pt x="2546350" y="1140040"/>
                  <a:pt x="2546350" y="2546350"/>
                </a:cubicBezTo>
                <a:cubicBezTo>
                  <a:pt x="2546350" y="3952660"/>
                  <a:pt x="1406310" y="5092700"/>
                  <a:pt x="0" y="5092700"/>
                </a:cubicBezTo>
                <a:close/>
              </a:path>
            </a:pathLst>
          </a:custGeom>
        </p:spPr>
        <p:txBody>
          <a:bodyPr wrap="square">
            <a:noAutofit/>
          </a:bodyPr>
          <a:lstStyle>
            <a:lvl1pPr algn="ctr">
              <a:defRPr>
                <a:solidFill>
                  <a:srgbClr val="323133"/>
                </a:solidFill>
              </a:defRPr>
            </a:lvl1pPr>
          </a:lstStyle>
          <a:p>
            <a:endParaRPr lang="en-IS" dirty="0"/>
          </a:p>
        </p:txBody>
      </p:sp>
      <p:sp>
        <p:nvSpPr>
          <p:cNvPr id="29" name="Title Placeholder 12">
            <a:extLst>
              <a:ext uri="{FF2B5EF4-FFF2-40B4-BE49-F238E27FC236}">
                <a16:creationId xmlns:a16="http://schemas.microsoft.com/office/drawing/2014/main" id="{8ED9D5E6-8ADF-D843-853F-B53C0B530108}"/>
              </a:ext>
            </a:extLst>
          </p:cNvPr>
          <p:cNvSpPr>
            <a:spLocks noGrp="1"/>
          </p:cNvSpPr>
          <p:nvPr>
            <p:ph type="title" hasCustomPrompt="1"/>
          </p:nvPr>
        </p:nvSpPr>
        <p:spPr>
          <a:xfrm>
            <a:off x="2844800" y="488601"/>
            <a:ext cx="9006909" cy="588637"/>
          </a:xfrm>
          <a:prstGeom prst="rect">
            <a:avLst/>
          </a:prstGeom>
        </p:spPr>
        <p:txBody>
          <a:bodyPr vert="horz" lIns="91440" tIns="45720" rIns="91440" bIns="45720" rtlCol="0" anchor="t" anchorCtr="0">
            <a:normAutofit/>
          </a:bodyPr>
          <a:lstStyle>
            <a:lvl1pPr>
              <a:defRPr>
                <a:solidFill>
                  <a:srgbClr val="361D5C"/>
                </a:solidFill>
              </a:defRPr>
            </a:lvl1pPr>
          </a:lstStyle>
          <a:p>
            <a:r>
              <a:rPr lang="en-GB" dirty="0"/>
              <a:t>Insert slide title</a:t>
            </a:r>
            <a:endParaRPr lang="en-IS" dirty="0"/>
          </a:p>
        </p:txBody>
      </p:sp>
      <p:sp>
        <p:nvSpPr>
          <p:cNvPr id="30" name="Text Placeholder 8">
            <a:extLst>
              <a:ext uri="{FF2B5EF4-FFF2-40B4-BE49-F238E27FC236}">
                <a16:creationId xmlns:a16="http://schemas.microsoft.com/office/drawing/2014/main" id="{714C39F3-198E-6B4B-933E-3539119F38D5}"/>
              </a:ext>
            </a:extLst>
          </p:cNvPr>
          <p:cNvSpPr>
            <a:spLocks noGrp="1"/>
          </p:cNvSpPr>
          <p:nvPr>
            <p:ph type="body" sz="quarter" idx="11"/>
          </p:nvPr>
        </p:nvSpPr>
        <p:spPr>
          <a:xfrm>
            <a:off x="3886200" y="1352550"/>
            <a:ext cx="7938370" cy="5073650"/>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pic>
        <p:nvPicPr>
          <p:cNvPr id="7" name="Graphic 6">
            <a:extLst>
              <a:ext uri="{FF2B5EF4-FFF2-40B4-BE49-F238E27FC236}">
                <a16:creationId xmlns:a16="http://schemas.microsoft.com/office/drawing/2014/main" id="{43DBE5FD-79C5-FF75-FED6-59BD4F26736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78151" y="182167"/>
            <a:ext cx="1192319" cy="214446"/>
          </a:xfrm>
          <a:prstGeom prst="rect">
            <a:avLst/>
          </a:prstGeom>
        </p:spPr>
      </p:pic>
    </p:spTree>
    <p:extLst>
      <p:ext uri="{BB962C8B-B14F-4D97-AF65-F5344CB8AC3E}">
        <p14:creationId xmlns:p14="http://schemas.microsoft.com/office/powerpoint/2010/main" val="24259096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S Central 3">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DDC50F77-C5B2-FC4E-B53E-FBF4BB05BD65}"/>
              </a:ext>
            </a:extLst>
          </p:cNvPr>
          <p:cNvSpPr>
            <a:spLocks noGrp="1"/>
          </p:cNvSpPr>
          <p:nvPr>
            <p:ph type="pic" sz="quarter" idx="11" hasCustomPrompt="1"/>
          </p:nvPr>
        </p:nvSpPr>
        <p:spPr>
          <a:xfrm>
            <a:off x="111760" y="0"/>
            <a:ext cx="4762640" cy="6858000"/>
          </a:xfrm>
          <a:prstGeom prst="rect">
            <a:avLst/>
          </a:prstGeom>
        </p:spPr>
        <p:txBody>
          <a:bodyPr/>
          <a:lstStyle>
            <a:lvl1pPr marL="0" indent="0" algn="ctr">
              <a:buNone/>
              <a:defRPr>
                <a:solidFill>
                  <a:srgbClr val="323133"/>
                </a:solidFill>
                <a:latin typeface="Segoe UI" panose="020B0502040204020203" pitchFamily="34" charset="0"/>
                <a:cs typeface="Segoe UI" panose="020B0502040204020203" pitchFamily="34" charset="0"/>
              </a:defRPr>
            </a:lvl1pPr>
          </a:lstStyle>
          <a:p>
            <a:r>
              <a:rPr lang="en-IS" dirty="0"/>
              <a:t>Insert picture</a:t>
            </a:r>
          </a:p>
        </p:txBody>
      </p:sp>
      <p:sp>
        <p:nvSpPr>
          <p:cNvPr id="20" name="Title Placeholder 12">
            <a:extLst>
              <a:ext uri="{FF2B5EF4-FFF2-40B4-BE49-F238E27FC236}">
                <a16:creationId xmlns:a16="http://schemas.microsoft.com/office/drawing/2014/main" id="{A6214D5F-693C-514C-8CF4-BEB12DD3AEC8}"/>
              </a:ext>
            </a:extLst>
          </p:cNvPr>
          <p:cNvSpPr>
            <a:spLocks noGrp="1"/>
          </p:cNvSpPr>
          <p:nvPr>
            <p:ph type="title" hasCustomPrompt="1"/>
          </p:nvPr>
        </p:nvSpPr>
        <p:spPr>
          <a:xfrm>
            <a:off x="5213445" y="488601"/>
            <a:ext cx="6638262" cy="588637"/>
          </a:xfrm>
          <a:prstGeom prst="rect">
            <a:avLst/>
          </a:prstGeom>
        </p:spPr>
        <p:txBody>
          <a:bodyPr vert="horz" lIns="91440" tIns="45720" rIns="91440" bIns="45720" rtlCol="0" anchor="t" anchorCtr="0">
            <a:normAutofit/>
          </a:bodyPr>
          <a:lstStyle>
            <a:lvl1pPr>
              <a:defRPr sz="3600">
                <a:solidFill>
                  <a:srgbClr val="361D5C"/>
                </a:solidFill>
              </a:defRPr>
            </a:lvl1pPr>
          </a:lstStyle>
          <a:p>
            <a:r>
              <a:rPr lang="en-GB" dirty="0"/>
              <a:t>Insert slide title</a:t>
            </a:r>
            <a:endParaRPr lang="en-IS" dirty="0"/>
          </a:p>
        </p:txBody>
      </p:sp>
      <p:sp>
        <p:nvSpPr>
          <p:cNvPr id="24" name="Text Placeholder 8">
            <a:extLst>
              <a:ext uri="{FF2B5EF4-FFF2-40B4-BE49-F238E27FC236}">
                <a16:creationId xmlns:a16="http://schemas.microsoft.com/office/drawing/2014/main" id="{2890AF6C-696E-D043-AD31-40A9110E8A18}"/>
              </a:ext>
            </a:extLst>
          </p:cNvPr>
          <p:cNvSpPr>
            <a:spLocks noGrp="1"/>
          </p:cNvSpPr>
          <p:nvPr>
            <p:ph type="body" sz="quarter" idx="10"/>
          </p:nvPr>
        </p:nvSpPr>
        <p:spPr>
          <a:xfrm>
            <a:off x="5213445" y="1352550"/>
            <a:ext cx="6638262" cy="5073650"/>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sp>
        <p:nvSpPr>
          <p:cNvPr id="25" name="Rectangle 24">
            <a:extLst>
              <a:ext uri="{FF2B5EF4-FFF2-40B4-BE49-F238E27FC236}">
                <a16:creationId xmlns:a16="http://schemas.microsoft.com/office/drawing/2014/main" id="{281A9397-DEB3-D749-865A-556A86E66776}"/>
              </a:ext>
            </a:extLst>
          </p:cNvPr>
          <p:cNvSpPr/>
          <p:nvPr userDrawn="1"/>
        </p:nvSpPr>
        <p:spPr>
          <a:xfrm>
            <a:off x="0" y="0"/>
            <a:ext cx="111760" cy="6858000"/>
          </a:xfrm>
          <a:prstGeom prst="rect">
            <a:avLst/>
          </a:prstGeom>
          <a:solidFill>
            <a:srgbClr val="138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pic>
        <p:nvPicPr>
          <p:cNvPr id="7" name="Graphic 6">
            <a:extLst>
              <a:ext uri="{FF2B5EF4-FFF2-40B4-BE49-F238E27FC236}">
                <a16:creationId xmlns:a16="http://schemas.microsoft.com/office/drawing/2014/main" id="{48C9E10E-7FC2-7904-432A-C9DB2B5CB4E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78151" y="182167"/>
            <a:ext cx="1192319" cy="214446"/>
          </a:xfrm>
          <a:prstGeom prst="rect">
            <a:avLst/>
          </a:prstGeom>
        </p:spPr>
      </p:pic>
    </p:spTree>
    <p:extLst>
      <p:ext uri="{BB962C8B-B14F-4D97-AF65-F5344CB8AC3E}">
        <p14:creationId xmlns:p14="http://schemas.microsoft.com/office/powerpoint/2010/main" val="6514183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S Central 4">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8582AF3E-986C-FB4E-81F7-E29E877A7736}"/>
              </a:ext>
            </a:extLst>
          </p:cNvPr>
          <p:cNvSpPr>
            <a:spLocks noGrp="1"/>
          </p:cNvSpPr>
          <p:nvPr>
            <p:ph type="pic" sz="quarter" idx="11" hasCustomPrompt="1"/>
          </p:nvPr>
        </p:nvSpPr>
        <p:spPr>
          <a:xfrm>
            <a:off x="7609114" y="544289"/>
            <a:ext cx="4582886" cy="5769423"/>
          </a:xfrm>
          <a:prstGeom prst="rect">
            <a:avLst/>
          </a:prstGeom>
        </p:spPr>
        <p:txBody>
          <a:bodyPr/>
          <a:lstStyle>
            <a:lvl1pPr marL="0" indent="0" algn="ctr">
              <a:buNone/>
              <a:defRPr>
                <a:solidFill>
                  <a:srgbClr val="323133"/>
                </a:solidFill>
                <a:latin typeface="Segoe UI" panose="020B0502040204020203" pitchFamily="34" charset="0"/>
                <a:cs typeface="Segoe UI" panose="020B0502040204020203" pitchFamily="34" charset="0"/>
              </a:defRPr>
            </a:lvl1pPr>
          </a:lstStyle>
          <a:p>
            <a:r>
              <a:rPr lang="en-IS" dirty="0"/>
              <a:t>Insert picture</a:t>
            </a:r>
          </a:p>
        </p:txBody>
      </p:sp>
      <p:sp>
        <p:nvSpPr>
          <p:cNvPr id="6" name="Text Placeholder 8">
            <a:extLst>
              <a:ext uri="{FF2B5EF4-FFF2-40B4-BE49-F238E27FC236}">
                <a16:creationId xmlns:a16="http://schemas.microsoft.com/office/drawing/2014/main" id="{922FECE6-2948-0E42-889E-AB3276D7C136}"/>
              </a:ext>
            </a:extLst>
          </p:cNvPr>
          <p:cNvSpPr>
            <a:spLocks noGrp="1"/>
          </p:cNvSpPr>
          <p:nvPr>
            <p:ph type="body" sz="quarter" idx="10"/>
          </p:nvPr>
        </p:nvSpPr>
        <p:spPr>
          <a:xfrm>
            <a:off x="340290" y="1352550"/>
            <a:ext cx="6816054" cy="4961162"/>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sp>
        <p:nvSpPr>
          <p:cNvPr id="7" name="Title Placeholder 12">
            <a:extLst>
              <a:ext uri="{FF2B5EF4-FFF2-40B4-BE49-F238E27FC236}">
                <a16:creationId xmlns:a16="http://schemas.microsoft.com/office/drawing/2014/main" id="{6C5E7629-C9F0-B04B-98AB-B647A4074F63}"/>
              </a:ext>
            </a:extLst>
          </p:cNvPr>
          <p:cNvSpPr>
            <a:spLocks noGrp="1"/>
          </p:cNvSpPr>
          <p:nvPr>
            <p:ph type="title" hasCustomPrompt="1"/>
          </p:nvPr>
        </p:nvSpPr>
        <p:spPr>
          <a:xfrm>
            <a:off x="340290" y="488601"/>
            <a:ext cx="6816055" cy="588637"/>
          </a:xfrm>
          <a:prstGeom prst="rect">
            <a:avLst/>
          </a:prstGeom>
        </p:spPr>
        <p:txBody>
          <a:bodyPr vert="horz" lIns="91440" tIns="45720" rIns="91440" bIns="45720" rtlCol="0" anchor="t" anchorCtr="0">
            <a:normAutofit/>
          </a:bodyPr>
          <a:lstStyle>
            <a:lvl1pPr>
              <a:defRPr sz="3600">
                <a:solidFill>
                  <a:srgbClr val="361D5C"/>
                </a:solidFill>
              </a:defRPr>
            </a:lvl1pPr>
          </a:lstStyle>
          <a:p>
            <a:r>
              <a:rPr lang="en-GB" dirty="0"/>
              <a:t>Insert slide title</a:t>
            </a:r>
            <a:endParaRPr lang="en-IS" dirty="0"/>
          </a:p>
        </p:txBody>
      </p:sp>
      <p:sp>
        <p:nvSpPr>
          <p:cNvPr id="14" name="Rectangle 13">
            <a:extLst>
              <a:ext uri="{FF2B5EF4-FFF2-40B4-BE49-F238E27FC236}">
                <a16:creationId xmlns:a16="http://schemas.microsoft.com/office/drawing/2014/main" id="{65DD32FD-66BF-7E44-B1A7-D341AC08E35A}"/>
              </a:ext>
            </a:extLst>
          </p:cNvPr>
          <p:cNvSpPr/>
          <p:nvPr userDrawn="1"/>
        </p:nvSpPr>
        <p:spPr>
          <a:xfrm>
            <a:off x="0" y="0"/>
            <a:ext cx="111760" cy="6858000"/>
          </a:xfrm>
          <a:prstGeom prst="rect">
            <a:avLst/>
          </a:prstGeom>
          <a:solidFill>
            <a:srgbClr val="138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cxnSp>
        <p:nvCxnSpPr>
          <p:cNvPr id="15" name="Straight Connector 14">
            <a:extLst>
              <a:ext uri="{FF2B5EF4-FFF2-40B4-BE49-F238E27FC236}">
                <a16:creationId xmlns:a16="http://schemas.microsoft.com/office/drawing/2014/main" id="{91D85F05-6996-704B-9AEC-863B0CCCFC23}"/>
              </a:ext>
            </a:extLst>
          </p:cNvPr>
          <p:cNvCxnSpPr>
            <a:cxnSpLocks/>
          </p:cNvCxnSpPr>
          <p:nvPr userDrawn="1"/>
        </p:nvCxnSpPr>
        <p:spPr>
          <a:xfrm>
            <a:off x="173812" y="0"/>
            <a:ext cx="0" cy="6858000"/>
          </a:xfrm>
          <a:prstGeom prst="line">
            <a:avLst/>
          </a:prstGeom>
          <a:ln>
            <a:solidFill>
              <a:srgbClr val="8ED6E7"/>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1BF65061-E009-2280-21BA-6A751A6CBF0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78151" y="182167"/>
            <a:ext cx="1192319" cy="214446"/>
          </a:xfrm>
          <a:prstGeom prst="rect">
            <a:avLst/>
          </a:prstGeom>
        </p:spPr>
      </p:pic>
    </p:spTree>
    <p:extLst>
      <p:ext uri="{BB962C8B-B14F-4D97-AF65-F5344CB8AC3E}">
        <p14:creationId xmlns:p14="http://schemas.microsoft.com/office/powerpoint/2010/main" val="6912226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LS Central empty">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BF65061-E009-2280-21BA-6A751A6CBF0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78151" y="182167"/>
            <a:ext cx="1192319" cy="214446"/>
          </a:xfrm>
          <a:prstGeom prst="rect">
            <a:avLst/>
          </a:prstGeom>
        </p:spPr>
      </p:pic>
    </p:spTree>
    <p:extLst>
      <p:ext uri="{BB962C8B-B14F-4D97-AF65-F5344CB8AC3E}">
        <p14:creationId xmlns:p14="http://schemas.microsoft.com/office/powerpoint/2010/main" val="23498517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S First 1">
    <p:spTree>
      <p:nvGrpSpPr>
        <p:cNvPr id="1" name=""/>
        <p:cNvGrpSpPr/>
        <p:nvPr/>
      </p:nvGrpSpPr>
      <p:grpSpPr>
        <a:xfrm>
          <a:off x="0" y="0"/>
          <a:ext cx="0" cy="0"/>
          <a:chOff x="0" y="0"/>
          <a:chExt cx="0" cy="0"/>
        </a:xfrm>
      </p:grpSpPr>
      <p:sp>
        <p:nvSpPr>
          <p:cNvPr id="14" name="Title Placeholder 12">
            <a:extLst>
              <a:ext uri="{FF2B5EF4-FFF2-40B4-BE49-F238E27FC236}">
                <a16:creationId xmlns:a16="http://schemas.microsoft.com/office/drawing/2014/main" id="{64D9D044-A701-E940-B90A-79FBC444A3ED}"/>
              </a:ext>
            </a:extLst>
          </p:cNvPr>
          <p:cNvSpPr>
            <a:spLocks noGrp="1"/>
          </p:cNvSpPr>
          <p:nvPr>
            <p:ph type="title" hasCustomPrompt="1"/>
          </p:nvPr>
        </p:nvSpPr>
        <p:spPr>
          <a:xfrm>
            <a:off x="340291" y="488601"/>
            <a:ext cx="11511418" cy="588637"/>
          </a:xfrm>
          <a:prstGeom prst="rect">
            <a:avLst/>
          </a:prstGeom>
        </p:spPr>
        <p:txBody>
          <a:bodyPr vert="horz" lIns="91440" tIns="45720" rIns="91440" bIns="45720" rtlCol="0" anchor="t" anchorCtr="0">
            <a:normAutofit/>
          </a:bodyPr>
          <a:lstStyle>
            <a:lvl1pPr>
              <a:defRPr>
                <a:solidFill>
                  <a:srgbClr val="361D5C"/>
                </a:solidFill>
              </a:defRPr>
            </a:lvl1pPr>
          </a:lstStyle>
          <a:p>
            <a:r>
              <a:rPr lang="en-GB" dirty="0"/>
              <a:t>Insert slide title</a:t>
            </a:r>
            <a:endParaRPr lang="en-IS" dirty="0"/>
          </a:p>
        </p:txBody>
      </p:sp>
      <p:sp>
        <p:nvSpPr>
          <p:cNvPr id="15" name="Text Placeholder 8">
            <a:extLst>
              <a:ext uri="{FF2B5EF4-FFF2-40B4-BE49-F238E27FC236}">
                <a16:creationId xmlns:a16="http://schemas.microsoft.com/office/drawing/2014/main" id="{C0CDAA8F-28BF-F74E-A05E-EF59E623D7E4}"/>
              </a:ext>
            </a:extLst>
          </p:cNvPr>
          <p:cNvSpPr>
            <a:spLocks noGrp="1"/>
          </p:cNvSpPr>
          <p:nvPr>
            <p:ph type="body" sz="quarter" idx="10"/>
          </p:nvPr>
        </p:nvSpPr>
        <p:spPr>
          <a:xfrm>
            <a:off x="340291" y="1352550"/>
            <a:ext cx="11484279" cy="5073650"/>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sp>
        <p:nvSpPr>
          <p:cNvPr id="21" name="Rectangle 20">
            <a:extLst>
              <a:ext uri="{FF2B5EF4-FFF2-40B4-BE49-F238E27FC236}">
                <a16:creationId xmlns:a16="http://schemas.microsoft.com/office/drawing/2014/main" id="{4A7B48C0-1F88-F749-8540-C0F6142DFADA}"/>
              </a:ext>
            </a:extLst>
          </p:cNvPr>
          <p:cNvSpPr/>
          <p:nvPr userDrawn="1"/>
        </p:nvSpPr>
        <p:spPr>
          <a:xfrm>
            <a:off x="0" y="0"/>
            <a:ext cx="111760" cy="6858000"/>
          </a:xfrm>
          <a:prstGeom prst="rect">
            <a:avLst/>
          </a:prstGeom>
          <a:solidFill>
            <a:srgbClr val="F05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cxnSp>
        <p:nvCxnSpPr>
          <p:cNvPr id="22" name="Straight Connector 21">
            <a:extLst>
              <a:ext uri="{FF2B5EF4-FFF2-40B4-BE49-F238E27FC236}">
                <a16:creationId xmlns:a16="http://schemas.microsoft.com/office/drawing/2014/main" id="{9C79CD8C-2338-8142-A026-8595CBCF84B3}"/>
              </a:ext>
            </a:extLst>
          </p:cNvPr>
          <p:cNvCxnSpPr>
            <a:cxnSpLocks/>
          </p:cNvCxnSpPr>
          <p:nvPr userDrawn="1"/>
        </p:nvCxnSpPr>
        <p:spPr>
          <a:xfrm>
            <a:off x="173812" y="0"/>
            <a:ext cx="0" cy="6858000"/>
          </a:xfrm>
          <a:prstGeom prst="line">
            <a:avLst/>
          </a:prstGeom>
          <a:ln>
            <a:solidFill>
              <a:srgbClr val="F4848C"/>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4698900C-4195-4648-91BE-3BFC7C54BA3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034473" y="182051"/>
            <a:ext cx="935996" cy="214678"/>
          </a:xfrm>
          <a:prstGeom prst="rect">
            <a:avLst/>
          </a:prstGeom>
        </p:spPr>
      </p:pic>
    </p:spTree>
    <p:extLst>
      <p:ext uri="{BB962C8B-B14F-4D97-AF65-F5344CB8AC3E}">
        <p14:creationId xmlns:p14="http://schemas.microsoft.com/office/powerpoint/2010/main" val="31537497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LS First 2">
    <p:spTree>
      <p:nvGrpSpPr>
        <p:cNvPr id="1" name=""/>
        <p:cNvGrpSpPr/>
        <p:nvPr/>
      </p:nvGrpSpPr>
      <p:grpSpPr>
        <a:xfrm>
          <a:off x="0" y="0"/>
          <a:ext cx="0" cy="0"/>
          <a:chOff x="0" y="0"/>
          <a:chExt cx="0" cy="0"/>
        </a:xfrm>
      </p:grpSpPr>
      <p:sp>
        <p:nvSpPr>
          <p:cNvPr id="25" name="Freeform 24">
            <a:extLst>
              <a:ext uri="{FF2B5EF4-FFF2-40B4-BE49-F238E27FC236}">
                <a16:creationId xmlns:a16="http://schemas.microsoft.com/office/drawing/2014/main" id="{F14DCA7F-477F-EC49-BD8F-C3B6AE99007E}"/>
              </a:ext>
            </a:extLst>
          </p:cNvPr>
          <p:cNvSpPr/>
          <p:nvPr userDrawn="1"/>
        </p:nvSpPr>
        <p:spPr>
          <a:xfrm>
            <a:off x="0" y="0"/>
            <a:ext cx="3429000" cy="6858000"/>
          </a:xfrm>
          <a:custGeom>
            <a:avLst/>
            <a:gdLst>
              <a:gd name="connsiteX0" fmla="*/ 0 w 3429000"/>
              <a:gd name="connsiteY0" fmla="*/ 0 h 6858000"/>
              <a:gd name="connsiteX1" fmla="*/ 3429000 w 3429000"/>
              <a:gd name="connsiteY1" fmla="*/ 3429000 h 6858000"/>
              <a:gd name="connsiteX2" fmla="*/ 0 w 3429000"/>
              <a:gd name="connsiteY2" fmla="*/ 6858000 h 6858000"/>
            </a:gdLst>
            <a:ahLst/>
            <a:cxnLst>
              <a:cxn ang="0">
                <a:pos x="connsiteX0" y="connsiteY0"/>
              </a:cxn>
              <a:cxn ang="0">
                <a:pos x="connsiteX1" y="connsiteY1"/>
              </a:cxn>
              <a:cxn ang="0">
                <a:pos x="connsiteX2" y="connsiteY2"/>
              </a:cxn>
            </a:cxnLst>
            <a:rect l="l" t="t" r="r" b="b"/>
            <a:pathLst>
              <a:path w="3429000" h="6858000">
                <a:moveTo>
                  <a:pt x="0" y="0"/>
                </a:moveTo>
                <a:cubicBezTo>
                  <a:pt x="1893784" y="0"/>
                  <a:pt x="3429000" y="1535216"/>
                  <a:pt x="3429000" y="3429000"/>
                </a:cubicBezTo>
                <a:cubicBezTo>
                  <a:pt x="3429000" y="5322784"/>
                  <a:pt x="1893784" y="6858000"/>
                  <a:pt x="0" y="6858000"/>
                </a:cubicBezTo>
                <a:close/>
              </a:path>
            </a:pathLst>
          </a:custGeom>
          <a:solidFill>
            <a:srgbClr val="F053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S"/>
          </a:p>
        </p:txBody>
      </p:sp>
      <p:sp>
        <p:nvSpPr>
          <p:cNvPr id="26" name="Picture Placeholder 25">
            <a:extLst>
              <a:ext uri="{FF2B5EF4-FFF2-40B4-BE49-F238E27FC236}">
                <a16:creationId xmlns:a16="http://schemas.microsoft.com/office/drawing/2014/main" id="{374A81D5-DE12-D748-BFFA-4C4967A5BF1D}"/>
              </a:ext>
            </a:extLst>
          </p:cNvPr>
          <p:cNvSpPr>
            <a:spLocks noGrp="1"/>
          </p:cNvSpPr>
          <p:nvPr>
            <p:ph type="pic" sz="quarter" idx="10"/>
          </p:nvPr>
        </p:nvSpPr>
        <p:spPr>
          <a:xfrm>
            <a:off x="0" y="441325"/>
            <a:ext cx="2987675" cy="5975350"/>
          </a:xfrm>
          <a:custGeom>
            <a:avLst/>
            <a:gdLst>
              <a:gd name="connsiteX0" fmla="*/ 0 w 2546350"/>
              <a:gd name="connsiteY0" fmla="*/ 0 h 5092700"/>
              <a:gd name="connsiteX1" fmla="*/ 2546350 w 2546350"/>
              <a:gd name="connsiteY1" fmla="*/ 2546350 h 5092700"/>
              <a:gd name="connsiteX2" fmla="*/ 0 w 2546350"/>
              <a:gd name="connsiteY2" fmla="*/ 5092700 h 5092700"/>
            </a:gdLst>
            <a:ahLst/>
            <a:cxnLst>
              <a:cxn ang="0">
                <a:pos x="connsiteX0" y="connsiteY0"/>
              </a:cxn>
              <a:cxn ang="0">
                <a:pos x="connsiteX1" y="connsiteY1"/>
              </a:cxn>
              <a:cxn ang="0">
                <a:pos x="connsiteX2" y="connsiteY2"/>
              </a:cxn>
            </a:cxnLst>
            <a:rect l="l" t="t" r="r" b="b"/>
            <a:pathLst>
              <a:path w="2546350" h="5092700">
                <a:moveTo>
                  <a:pt x="0" y="0"/>
                </a:moveTo>
                <a:cubicBezTo>
                  <a:pt x="1406310" y="0"/>
                  <a:pt x="2546350" y="1140040"/>
                  <a:pt x="2546350" y="2546350"/>
                </a:cubicBezTo>
                <a:cubicBezTo>
                  <a:pt x="2546350" y="3952660"/>
                  <a:pt x="1406310" y="5092700"/>
                  <a:pt x="0" y="5092700"/>
                </a:cubicBezTo>
                <a:close/>
              </a:path>
            </a:pathLst>
          </a:custGeom>
        </p:spPr>
        <p:txBody>
          <a:bodyPr wrap="square">
            <a:noAutofit/>
          </a:bodyPr>
          <a:lstStyle>
            <a:lvl1pPr algn="ctr">
              <a:defRPr>
                <a:solidFill>
                  <a:srgbClr val="323133"/>
                </a:solidFill>
              </a:defRPr>
            </a:lvl1pPr>
          </a:lstStyle>
          <a:p>
            <a:endParaRPr lang="en-IS" dirty="0"/>
          </a:p>
        </p:txBody>
      </p:sp>
      <p:sp>
        <p:nvSpPr>
          <p:cNvPr id="29" name="Title Placeholder 12">
            <a:extLst>
              <a:ext uri="{FF2B5EF4-FFF2-40B4-BE49-F238E27FC236}">
                <a16:creationId xmlns:a16="http://schemas.microsoft.com/office/drawing/2014/main" id="{8ED9D5E6-8ADF-D843-853F-B53C0B530108}"/>
              </a:ext>
            </a:extLst>
          </p:cNvPr>
          <p:cNvSpPr>
            <a:spLocks noGrp="1"/>
          </p:cNvSpPr>
          <p:nvPr>
            <p:ph type="title" hasCustomPrompt="1"/>
          </p:nvPr>
        </p:nvSpPr>
        <p:spPr>
          <a:xfrm>
            <a:off x="2844800" y="488601"/>
            <a:ext cx="9006909" cy="588637"/>
          </a:xfrm>
          <a:prstGeom prst="rect">
            <a:avLst/>
          </a:prstGeom>
        </p:spPr>
        <p:txBody>
          <a:bodyPr vert="horz" lIns="91440" tIns="45720" rIns="91440" bIns="45720" rtlCol="0" anchor="t" anchorCtr="0">
            <a:normAutofit/>
          </a:bodyPr>
          <a:lstStyle>
            <a:lvl1pPr>
              <a:defRPr>
                <a:solidFill>
                  <a:srgbClr val="361D5C"/>
                </a:solidFill>
              </a:defRPr>
            </a:lvl1pPr>
          </a:lstStyle>
          <a:p>
            <a:r>
              <a:rPr lang="en-GB" dirty="0"/>
              <a:t>Insert slide title</a:t>
            </a:r>
            <a:endParaRPr lang="en-IS" dirty="0"/>
          </a:p>
        </p:txBody>
      </p:sp>
      <p:sp>
        <p:nvSpPr>
          <p:cNvPr id="30" name="Text Placeholder 8">
            <a:extLst>
              <a:ext uri="{FF2B5EF4-FFF2-40B4-BE49-F238E27FC236}">
                <a16:creationId xmlns:a16="http://schemas.microsoft.com/office/drawing/2014/main" id="{714C39F3-198E-6B4B-933E-3539119F38D5}"/>
              </a:ext>
            </a:extLst>
          </p:cNvPr>
          <p:cNvSpPr>
            <a:spLocks noGrp="1"/>
          </p:cNvSpPr>
          <p:nvPr>
            <p:ph type="body" sz="quarter" idx="11"/>
          </p:nvPr>
        </p:nvSpPr>
        <p:spPr>
          <a:xfrm>
            <a:off x="3886200" y="1352550"/>
            <a:ext cx="7938370" cy="5073650"/>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pic>
        <p:nvPicPr>
          <p:cNvPr id="7" name="Graphic 6">
            <a:extLst>
              <a:ext uri="{FF2B5EF4-FFF2-40B4-BE49-F238E27FC236}">
                <a16:creationId xmlns:a16="http://schemas.microsoft.com/office/drawing/2014/main" id="{4295AFFA-4029-6622-7B89-76E43F0D1EE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034473" y="182051"/>
            <a:ext cx="935996" cy="214678"/>
          </a:xfrm>
          <a:prstGeom prst="rect">
            <a:avLst/>
          </a:prstGeom>
        </p:spPr>
      </p:pic>
    </p:spTree>
    <p:extLst>
      <p:ext uri="{BB962C8B-B14F-4D97-AF65-F5344CB8AC3E}">
        <p14:creationId xmlns:p14="http://schemas.microsoft.com/office/powerpoint/2010/main" val="7833720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LS First 3">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DDC50F77-C5B2-FC4E-B53E-FBF4BB05BD65}"/>
              </a:ext>
            </a:extLst>
          </p:cNvPr>
          <p:cNvSpPr>
            <a:spLocks noGrp="1"/>
          </p:cNvSpPr>
          <p:nvPr>
            <p:ph type="pic" sz="quarter" idx="11" hasCustomPrompt="1"/>
          </p:nvPr>
        </p:nvSpPr>
        <p:spPr>
          <a:xfrm>
            <a:off x="111760" y="0"/>
            <a:ext cx="4762640" cy="6858000"/>
          </a:xfrm>
          <a:prstGeom prst="rect">
            <a:avLst/>
          </a:prstGeom>
        </p:spPr>
        <p:txBody>
          <a:bodyPr/>
          <a:lstStyle>
            <a:lvl1pPr marL="0" indent="0" algn="ctr">
              <a:buNone/>
              <a:defRPr>
                <a:solidFill>
                  <a:srgbClr val="323133"/>
                </a:solidFill>
                <a:latin typeface="Segoe UI" panose="020B0502040204020203" pitchFamily="34" charset="0"/>
                <a:cs typeface="Segoe UI" panose="020B0502040204020203" pitchFamily="34" charset="0"/>
              </a:defRPr>
            </a:lvl1pPr>
          </a:lstStyle>
          <a:p>
            <a:r>
              <a:rPr lang="en-IS" dirty="0"/>
              <a:t>Insert picture</a:t>
            </a:r>
          </a:p>
        </p:txBody>
      </p:sp>
      <p:sp>
        <p:nvSpPr>
          <p:cNvPr id="20" name="Title Placeholder 12">
            <a:extLst>
              <a:ext uri="{FF2B5EF4-FFF2-40B4-BE49-F238E27FC236}">
                <a16:creationId xmlns:a16="http://schemas.microsoft.com/office/drawing/2014/main" id="{A6214D5F-693C-514C-8CF4-BEB12DD3AEC8}"/>
              </a:ext>
            </a:extLst>
          </p:cNvPr>
          <p:cNvSpPr>
            <a:spLocks noGrp="1"/>
          </p:cNvSpPr>
          <p:nvPr>
            <p:ph type="title" hasCustomPrompt="1"/>
          </p:nvPr>
        </p:nvSpPr>
        <p:spPr>
          <a:xfrm>
            <a:off x="5213445" y="488601"/>
            <a:ext cx="6638262" cy="588637"/>
          </a:xfrm>
          <a:prstGeom prst="rect">
            <a:avLst/>
          </a:prstGeom>
        </p:spPr>
        <p:txBody>
          <a:bodyPr vert="horz" lIns="91440" tIns="45720" rIns="91440" bIns="45720" rtlCol="0" anchor="t" anchorCtr="0">
            <a:normAutofit/>
          </a:bodyPr>
          <a:lstStyle>
            <a:lvl1pPr>
              <a:defRPr sz="3600">
                <a:solidFill>
                  <a:srgbClr val="361D5C"/>
                </a:solidFill>
              </a:defRPr>
            </a:lvl1pPr>
          </a:lstStyle>
          <a:p>
            <a:r>
              <a:rPr lang="en-GB" dirty="0"/>
              <a:t>Insert slide title</a:t>
            </a:r>
            <a:endParaRPr lang="en-IS" dirty="0"/>
          </a:p>
        </p:txBody>
      </p:sp>
      <p:sp>
        <p:nvSpPr>
          <p:cNvPr id="24" name="Text Placeholder 8">
            <a:extLst>
              <a:ext uri="{FF2B5EF4-FFF2-40B4-BE49-F238E27FC236}">
                <a16:creationId xmlns:a16="http://schemas.microsoft.com/office/drawing/2014/main" id="{2890AF6C-696E-D043-AD31-40A9110E8A18}"/>
              </a:ext>
            </a:extLst>
          </p:cNvPr>
          <p:cNvSpPr>
            <a:spLocks noGrp="1"/>
          </p:cNvSpPr>
          <p:nvPr>
            <p:ph type="body" sz="quarter" idx="10"/>
          </p:nvPr>
        </p:nvSpPr>
        <p:spPr>
          <a:xfrm>
            <a:off x="5213445" y="1352550"/>
            <a:ext cx="6638262" cy="5073650"/>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sp>
        <p:nvSpPr>
          <p:cNvPr id="25" name="Rectangle 24">
            <a:extLst>
              <a:ext uri="{FF2B5EF4-FFF2-40B4-BE49-F238E27FC236}">
                <a16:creationId xmlns:a16="http://schemas.microsoft.com/office/drawing/2014/main" id="{281A9397-DEB3-D749-865A-556A86E66776}"/>
              </a:ext>
            </a:extLst>
          </p:cNvPr>
          <p:cNvSpPr/>
          <p:nvPr userDrawn="1"/>
        </p:nvSpPr>
        <p:spPr>
          <a:xfrm>
            <a:off x="0" y="0"/>
            <a:ext cx="111760" cy="6858000"/>
          </a:xfrm>
          <a:prstGeom prst="rect">
            <a:avLst/>
          </a:prstGeom>
          <a:solidFill>
            <a:srgbClr val="F05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pic>
        <p:nvPicPr>
          <p:cNvPr id="7" name="Graphic 6">
            <a:extLst>
              <a:ext uri="{FF2B5EF4-FFF2-40B4-BE49-F238E27FC236}">
                <a16:creationId xmlns:a16="http://schemas.microsoft.com/office/drawing/2014/main" id="{3BC519D1-59D0-96B2-FA55-6B31FB16D8D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034473" y="182051"/>
            <a:ext cx="935996" cy="214678"/>
          </a:xfrm>
          <a:prstGeom prst="rect">
            <a:avLst/>
          </a:prstGeom>
        </p:spPr>
      </p:pic>
    </p:spTree>
    <p:extLst>
      <p:ext uri="{BB962C8B-B14F-4D97-AF65-F5344CB8AC3E}">
        <p14:creationId xmlns:p14="http://schemas.microsoft.com/office/powerpoint/2010/main" val="4826110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LS First 4">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8582AF3E-986C-FB4E-81F7-E29E877A7736}"/>
              </a:ext>
            </a:extLst>
          </p:cNvPr>
          <p:cNvSpPr>
            <a:spLocks noGrp="1"/>
          </p:cNvSpPr>
          <p:nvPr>
            <p:ph type="pic" sz="quarter" idx="11" hasCustomPrompt="1"/>
          </p:nvPr>
        </p:nvSpPr>
        <p:spPr>
          <a:xfrm>
            <a:off x="7609114" y="544289"/>
            <a:ext cx="4582886" cy="5769423"/>
          </a:xfrm>
          <a:prstGeom prst="rect">
            <a:avLst/>
          </a:prstGeom>
        </p:spPr>
        <p:txBody>
          <a:bodyPr/>
          <a:lstStyle>
            <a:lvl1pPr marL="0" indent="0" algn="ctr">
              <a:buNone/>
              <a:defRPr>
                <a:solidFill>
                  <a:srgbClr val="323133"/>
                </a:solidFill>
                <a:latin typeface="Segoe UI" panose="020B0502040204020203" pitchFamily="34" charset="0"/>
                <a:cs typeface="Segoe UI" panose="020B0502040204020203" pitchFamily="34" charset="0"/>
              </a:defRPr>
            </a:lvl1pPr>
          </a:lstStyle>
          <a:p>
            <a:r>
              <a:rPr lang="en-IS" dirty="0"/>
              <a:t>Insert picture</a:t>
            </a:r>
          </a:p>
        </p:txBody>
      </p:sp>
      <p:sp>
        <p:nvSpPr>
          <p:cNvPr id="7" name="Title Placeholder 12">
            <a:extLst>
              <a:ext uri="{FF2B5EF4-FFF2-40B4-BE49-F238E27FC236}">
                <a16:creationId xmlns:a16="http://schemas.microsoft.com/office/drawing/2014/main" id="{6C5E7629-C9F0-B04B-98AB-B647A4074F63}"/>
              </a:ext>
            </a:extLst>
          </p:cNvPr>
          <p:cNvSpPr>
            <a:spLocks noGrp="1"/>
          </p:cNvSpPr>
          <p:nvPr>
            <p:ph type="title" hasCustomPrompt="1"/>
          </p:nvPr>
        </p:nvSpPr>
        <p:spPr>
          <a:xfrm>
            <a:off x="340290" y="488601"/>
            <a:ext cx="6816055" cy="588637"/>
          </a:xfrm>
          <a:prstGeom prst="rect">
            <a:avLst/>
          </a:prstGeom>
        </p:spPr>
        <p:txBody>
          <a:bodyPr vert="horz" lIns="91440" tIns="45720" rIns="91440" bIns="45720" rtlCol="0" anchor="t" anchorCtr="0">
            <a:normAutofit/>
          </a:bodyPr>
          <a:lstStyle>
            <a:lvl1pPr>
              <a:defRPr sz="3600">
                <a:solidFill>
                  <a:srgbClr val="361D5C"/>
                </a:solidFill>
              </a:defRPr>
            </a:lvl1pPr>
          </a:lstStyle>
          <a:p>
            <a:r>
              <a:rPr lang="en-GB" dirty="0"/>
              <a:t>Insert slide title</a:t>
            </a:r>
            <a:endParaRPr lang="en-IS" dirty="0"/>
          </a:p>
        </p:txBody>
      </p:sp>
      <p:sp>
        <p:nvSpPr>
          <p:cNvPr id="14" name="Rectangle 13">
            <a:extLst>
              <a:ext uri="{FF2B5EF4-FFF2-40B4-BE49-F238E27FC236}">
                <a16:creationId xmlns:a16="http://schemas.microsoft.com/office/drawing/2014/main" id="{65DD32FD-66BF-7E44-B1A7-D341AC08E35A}"/>
              </a:ext>
            </a:extLst>
          </p:cNvPr>
          <p:cNvSpPr/>
          <p:nvPr userDrawn="1"/>
        </p:nvSpPr>
        <p:spPr>
          <a:xfrm>
            <a:off x="0" y="0"/>
            <a:ext cx="111760" cy="6858000"/>
          </a:xfrm>
          <a:prstGeom prst="rect">
            <a:avLst/>
          </a:prstGeom>
          <a:solidFill>
            <a:srgbClr val="F05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cxnSp>
        <p:nvCxnSpPr>
          <p:cNvPr id="15" name="Straight Connector 14">
            <a:extLst>
              <a:ext uri="{FF2B5EF4-FFF2-40B4-BE49-F238E27FC236}">
                <a16:creationId xmlns:a16="http://schemas.microsoft.com/office/drawing/2014/main" id="{91D85F05-6996-704B-9AEC-863B0CCCFC23}"/>
              </a:ext>
            </a:extLst>
          </p:cNvPr>
          <p:cNvCxnSpPr>
            <a:cxnSpLocks/>
          </p:cNvCxnSpPr>
          <p:nvPr userDrawn="1"/>
        </p:nvCxnSpPr>
        <p:spPr>
          <a:xfrm>
            <a:off x="173812" y="0"/>
            <a:ext cx="0" cy="6858000"/>
          </a:xfrm>
          <a:prstGeom prst="line">
            <a:avLst/>
          </a:prstGeom>
          <a:ln>
            <a:solidFill>
              <a:srgbClr val="F4848C"/>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EF07EA9E-F3EE-1212-6A8E-1B45F410EDB3}"/>
              </a:ext>
            </a:extLst>
          </p:cNvPr>
          <p:cNvSpPr>
            <a:spLocks noGrp="1"/>
          </p:cNvSpPr>
          <p:nvPr>
            <p:ph type="body" sz="quarter" idx="10"/>
          </p:nvPr>
        </p:nvSpPr>
        <p:spPr>
          <a:xfrm>
            <a:off x="340290" y="1352550"/>
            <a:ext cx="6816054" cy="4961162"/>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pic>
        <p:nvPicPr>
          <p:cNvPr id="8" name="Graphic 7">
            <a:extLst>
              <a:ext uri="{FF2B5EF4-FFF2-40B4-BE49-F238E27FC236}">
                <a16:creationId xmlns:a16="http://schemas.microsoft.com/office/drawing/2014/main" id="{A7965E0A-32FC-2A01-E20B-F6F1022AC4A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034473" y="182051"/>
            <a:ext cx="935996" cy="214678"/>
          </a:xfrm>
          <a:prstGeom prst="rect">
            <a:avLst/>
          </a:prstGeom>
        </p:spPr>
      </p:pic>
    </p:spTree>
    <p:extLst>
      <p:ext uri="{BB962C8B-B14F-4D97-AF65-F5344CB8AC3E}">
        <p14:creationId xmlns:p14="http://schemas.microsoft.com/office/powerpoint/2010/main" val="30993349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LS First empty">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7965E0A-32FC-2A01-E20B-F6F1022AC4A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034473" y="182051"/>
            <a:ext cx="935996" cy="214678"/>
          </a:xfrm>
          <a:prstGeom prst="rect">
            <a:avLst/>
          </a:prstGeom>
        </p:spPr>
      </p:pic>
    </p:spTree>
    <p:extLst>
      <p:ext uri="{BB962C8B-B14F-4D97-AF65-F5344CB8AC3E}">
        <p14:creationId xmlns:p14="http://schemas.microsoft.com/office/powerpoint/2010/main" val="716786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aker slide 4">
    <p:spTree>
      <p:nvGrpSpPr>
        <p:cNvPr id="1" name=""/>
        <p:cNvGrpSpPr/>
        <p:nvPr/>
      </p:nvGrpSpPr>
      <p:grpSpPr>
        <a:xfrm>
          <a:off x="0" y="0"/>
          <a:ext cx="0" cy="0"/>
          <a:chOff x="0" y="0"/>
          <a:chExt cx="0" cy="0"/>
        </a:xfrm>
      </p:grpSpPr>
      <p:pic>
        <p:nvPicPr>
          <p:cNvPr id="2" name="Picture 1" descr="A picture containing text, plant&#10;&#10;Description automatically generated">
            <a:extLst>
              <a:ext uri="{FF2B5EF4-FFF2-40B4-BE49-F238E27FC236}">
                <a16:creationId xmlns:a16="http://schemas.microsoft.com/office/drawing/2014/main" id="{A263F041-C938-2CFB-8B68-AB5C957292F1}"/>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107133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LS Express 1">
    <p:spTree>
      <p:nvGrpSpPr>
        <p:cNvPr id="1" name=""/>
        <p:cNvGrpSpPr/>
        <p:nvPr/>
      </p:nvGrpSpPr>
      <p:grpSpPr>
        <a:xfrm>
          <a:off x="0" y="0"/>
          <a:ext cx="0" cy="0"/>
          <a:chOff x="0" y="0"/>
          <a:chExt cx="0" cy="0"/>
        </a:xfrm>
      </p:grpSpPr>
      <p:sp>
        <p:nvSpPr>
          <p:cNvPr id="14" name="Title Placeholder 12">
            <a:extLst>
              <a:ext uri="{FF2B5EF4-FFF2-40B4-BE49-F238E27FC236}">
                <a16:creationId xmlns:a16="http://schemas.microsoft.com/office/drawing/2014/main" id="{64D9D044-A701-E940-B90A-79FBC444A3ED}"/>
              </a:ext>
            </a:extLst>
          </p:cNvPr>
          <p:cNvSpPr>
            <a:spLocks noGrp="1"/>
          </p:cNvSpPr>
          <p:nvPr>
            <p:ph type="title" hasCustomPrompt="1"/>
          </p:nvPr>
        </p:nvSpPr>
        <p:spPr>
          <a:xfrm>
            <a:off x="340291" y="488601"/>
            <a:ext cx="11511418" cy="588637"/>
          </a:xfrm>
          <a:prstGeom prst="rect">
            <a:avLst/>
          </a:prstGeom>
        </p:spPr>
        <p:txBody>
          <a:bodyPr vert="horz" lIns="91440" tIns="45720" rIns="91440" bIns="45720" rtlCol="0" anchor="t" anchorCtr="0">
            <a:normAutofit/>
          </a:bodyPr>
          <a:lstStyle>
            <a:lvl1pPr>
              <a:defRPr>
                <a:solidFill>
                  <a:srgbClr val="361D5C"/>
                </a:solidFill>
              </a:defRPr>
            </a:lvl1pPr>
          </a:lstStyle>
          <a:p>
            <a:r>
              <a:rPr lang="en-GB" dirty="0"/>
              <a:t>Insert slide title</a:t>
            </a:r>
            <a:endParaRPr lang="en-IS" dirty="0"/>
          </a:p>
        </p:txBody>
      </p:sp>
      <p:sp>
        <p:nvSpPr>
          <p:cNvPr id="15" name="Text Placeholder 8">
            <a:extLst>
              <a:ext uri="{FF2B5EF4-FFF2-40B4-BE49-F238E27FC236}">
                <a16:creationId xmlns:a16="http://schemas.microsoft.com/office/drawing/2014/main" id="{C0CDAA8F-28BF-F74E-A05E-EF59E623D7E4}"/>
              </a:ext>
            </a:extLst>
          </p:cNvPr>
          <p:cNvSpPr>
            <a:spLocks noGrp="1"/>
          </p:cNvSpPr>
          <p:nvPr>
            <p:ph type="body" sz="quarter" idx="10"/>
          </p:nvPr>
        </p:nvSpPr>
        <p:spPr>
          <a:xfrm>
            <a:off x="340291" y="1352550"/>
            <a:ext cx="11484279" cy="5073650"/>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sp>
        <p:nvSpPr>
          <p:cNvPr id="21" name="Rectangle 20">
            <a:extLst>
              <a:ext uri="{FF2B5EF4-FFF2-40B4-BE49-F238E27FC236}">
                <a16:creationId xmlns:a16="http://schemas.microsoft.com/office/drawing/2014/main" id="{4A7B48C0-1F88-F749-8540-C0F6142DFADA}"/>
              </a:ext>
            </a:extLst>
          </p:cNvPr>
          <p:cNvSpPr/>
          <p:nvPr userDrawn="1"/>
        </p:nvSpPr>
        <p:spPr>
          <a:xfrm>
            <a:off x="0" y="0"/>
            <a:ext cx="111760" cy="6858000"/>
          </a:xfrm>
          <a:prstGeom prst="rect">
            <a:avLst/>
          </a:prstGeom>
          <a:solidFill>
            <a:srgbClr val="E47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cxnSp>
        <p:nvCxnSpPr>
          <p:cNvPr id="22" name="Straight Connector 21">
            <a:extLst>
              <a:ext uri="{FF2B5EF4-FFF2-40B4-BE49-F238E27FC236}">
                <a16:creationId xmlns:a16="http://schemas.microsoft.com/office/drawing/2014/main" id="{9C79CD8C-2338-8142-A026-8595CBCF84B3}"/>
              </a:ext>
            </a:extLst>
          </p:cNvPr>
          <p:cNvCxnSpPr>
            <a:cxnSpLocks/>
          </p:cNvCxnSpPr>
          <p:nvPr userDrawn="1"/>
        </p:nvCxnSpPr>
        <p:spPr>
          <a:xfrm>
            <a:off x="173812" y="0"/>
            <a:ext cx="0" cy="6858000"/>
          </a:xfrm>
          <a:prstGeom prst="line">
            <a:avLst/>
          </a:prstGeom>
          <a:ln>
            <a:solidFill>
              <a:srgbClr val="F2A35E"/>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80D89CA1-3AC3-B24B-B36D-9C10920E98B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43593" y="182395"/>
            <a:ext cx="1226876" cy="213990"/>
          </a:xfrm>
          <a:prstGeom prst="rect">
            <a:avLst/>
          </a:prstGeom>
        </p:spPr>
      </p:pic>
    </p:spTree>
    <p:extLst>
      <p:ext uri="{BB962C8B-B14F-4D97-AF65-F5344CB8AC3E}">
        <p14:creationId xmlns:p14="http://schemas.microsoft.com/office/powerpoint/2010/main" val="33371328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LS Express 2">
    <p:spTree>
      <p:nvGrpSpPr>
        <p:cNvPr id="1" name=""/>
        <p:cNvGrpSpPr/>
        <p:nvPr/>
      </p:nvGrpSpPr>
      <p:grpSpPr>
        <a:xfrm>
          <a:off x="0" y="0"/>
          <a:ext cx="0" cy="0"/>
          <a:chOff x="0" y="0"/>
          <a:chExt cx="0" cy="0"/>
        </a:xfrm>
      </p:grpSpPr>
      <p:sp>
        <p:nvSpPr>
          <p:cNvPr id="25" name="Freeform 24">
            <a:extLst>
              <a:ext uri="{FF2B5EF4-FFF2-40B4-BE49-F238E27FC236}">
                <a16:creationId xmlns:a16="http://schemas.microsoft.com/office/drawing/2014/main" id="{F14DCA7F-477F-EC49-BD8F-C3B6AE99007E}"/>
              </a:ext>
            </a:extLst>
          </p:cNvPr>
          <p:cNvSpPr/>
          <p:nvPr userDrawn="1"/>
        </p:nvSpPr>
        <p:spPr>
          <a:xfrm>
            <a:off x="0" y="0"/>
            <a:ext cx="3429000" cy="6858000"/>
          </a:xfrm>
          <a:custGeom>
            <a:avLst/>
            <a:gdLst>
              <a:gd name="connsiteX0" fmla="*/ 0 w 3429000"/>
              <a:gd name="connsiteY0" fmla="*/ 0 h 6858000"/>
              <a:gd name="connsiteX1" fmla="*/ 3429000 w 3429000"/>
              <a:gd name="connsiteY1" fmla="*/ 3429000 h 6858000"/>
              <a:gd name="connsiteX2" fmla="*/ 0 w 3429000"/>
              <a:gd name="connsiteY2" fmla="*/ 6858000 h 6858000"/>
            </a:gdLst>
            <a:ahLst/>
            <a:cxnLst>
              <a:cxn ang="0">
                <a:pos x="connsiteX0" y="connsiteY0"/>
              </a:cxn>
              <a:cxn ang="0">
                <a:pos x="connsiteX1" y="connsiteY1"/>
              </a:cxn>
              <a:cxn ang="0">
                <a:pos x="connsiteX2" y="connsiteY2"/>
              </a:cxn>
            </a:cxnLst>
            <a:rect l="l" t="t" r="r" b="b"/>
            <a:pathLst>
              <a:path w="3429000" h="6858000">
                <a:moveTo>
                  <a:pt x="0" y="0"/>
                </a:moveTo>
                <a:cubicBezTo>
                  <a:pt x="1893784" y="0"/>
                  <a:pt x="3429000" y="1535216"/>
                  <a:pt x="3429000" y="3429000"/>
                </a:cubicBezTo>
                <a:cubicBezTo>
                  <a:pt x="3429000" y="5322784"/>
                  <a:pt x="1893784" y="6858000"/>
                  <a:pt x="0" y="6858000"/>
                </a:cubicBezTo>
                <a:close/>
              </a:path>
            </a:pathLst>
          </a:custGeom>
          <a:solidFill>
            <a:srgbClr val="E47D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S"/>
          </a:p>
        </p:txBody>
      </p:sp>
      <p:sp>
        <p:nvSpPr>
          <p:cNvPr id="26" name="Picture Placeholder 25">
            <a:extLst>
              <a:ext uri="{FF2B5EF4-FFF2-40B4-BE49-F238E27FC236}">
                <a16:creationId xmlns:a16="http://schemas.microsoft.com/office/drawing/2014/main" id="{374A81D5-DE12-D748-BFFA-4C4967A5BF1D}"/>
              </a:ext>
            </a:extLst>
          </p:cNvPr>
          <p:cNvSpPr>
            <a:spLocks noGrp="1"/>
          </p:cNvSpPr>
          <p:nvPr>
            <p:ph type="pic" sz="quarter" idx="10"/>
          </p:nvPr>
        </p:nvSpPr>
        <p:spPr>
          <a:xfrm>
            <a:off x="0" y="441325"/>
            <a:ext cx="2987675" cy="5975350"/>
          </a:xfrm>
          <a:custGeom>
            <a:avLst/>
            <a:gdLst>
              <a:gd name="connsiteX0" fmla="*/ 0 w 2546350"/>
              <a:gd name="connsiteY0" fmla="*/ 0 h 5092700"/>
              <a:gd name="connsiteX1" fmla="*/ 2546350 w 2546350"/>
              <a:gd name="connsiteY1" fmla="*/ 2546350 h 5092700"/>
              <a:gd name="connsiteX2" fmla="*/ 0 w 2546350"/>
              <a:gd name="connsiteY2" fmla="*/ 5092700 h 5092700"/>
            </a:gdLst>
            <a:ahLst/>
            <a:cxnLst>
              <a:cxn ang="0">
                <a:pos x="connsiteX0" y="connsiteY0"/>
              </a:cxn>
              <a:cxn ang="0">
                <a:pos x="connsiteX1" y="connsiteY1"/>
              </a:cxn>
              <a:cxn ang="0">
                <a:pos x="connsiteX2" y="connsiteY2"/>
              </a:cxn>
            </a:cxnLst>
            <a:rect l="l" t="t" r="r" b="b"/>
            <a:pathLst>
              <a:path w="2546350" h="5092700">
                <a:moveTo>
                  <a:pt x="0" y="0"/>
                </a:moveTo>
                <a:cubicBezTo>
                  <a:pt x="1406310" y="0"/>
                  <a:pt x="2546350" y="1140040"/>
                  <a:pt x="2546350" y="2546350"/>
                </a:cubicBezTo>
                <a:cubicBezTo>
                  <a:pt x="2546350" y="3952660"/>
                  <a:pt x="1406310" y="5092700"/>
                  <a:pt x="0" y="5092700"/>
                </a:cubicBezTo>
                <a:close/>
              </a:path>
            </a:pathLst>
          </a:custGeom>
        </p:spPr>
        <p:txBody>
          <a:bodyPr wrap="square">
            <a:noAutofit/>
          </a:bodyPr>
          <a:lstStyle>
            <a:lvl1pPr algn="ctr">
              <a:defRPr>
                <a:solidFill>
                  <a:srgbClr val="323133"/>
                </a:solidFill>
              </a:defRPr>
            </a:lvl1pPr>
          </a:lstStyle>
          <a:p>
            <a:endParaRPr lang="en-IS" dirty="0"/>
          </a:p>
        </p:txBody>
      </p:sp>
      <p:sp>
        <p:nvSpPr>
          <p:cNvPr id="29" name="Title Placeholder 12">
            <a:extLst>
              <a:ext uri="{FF2B5EF4-FFF2-40B4-BE49-F238E27FC236}">
                <a16:creationId xmlns:a16="http://schemas.microsoft.com/office/drawing/2014/main" id="{8ED9D5E6-8ADF-D843-853F-B53C0B530108}"/>
              </a:ext>
            </a:extLst>
          </p:cNvPr>
          <p:cNvSpPr>
            <a:spLocks noGrp="1"/>
          </p:cNvSpPr>
          <p:nvPr>
            <p:ph type="title" hasCustomPrompt="1"/>
          </p:nvPr>
        </p:nvSpPr>
        <p:spPr>
          <a:xfrm>
            <a:off x="2844800" y="488601"/>
            <a:ext cx="9006909" cy="588637"/>
          </a:xfrm>
          <a:prstGeom prst="rect">
            <a:avLst/>
          </a:prstGeom>
        </p:spPr>
        <p:txBody>
          <a:bodyPr vert="horz" lIns="91440" tIns="45720" rIns="91440" bIns="45720" rtlCol="0" anchor="t" anchorCtr="0">
            <a:normAutofit/>
          </a:bodyPr>
          <a:lstStyle>
            <a:lvl1pPr>
              <a:defRPr>
                <a:solidFill>
                  <a:srgbClr val="361D5C"/>
                </a:solidFill>
              </a:defRPr>
            </a:lvl1pPr>
          </a:lstStyle>
          <a:p>
            <a:r>
              <a:rPr lang="en-GB" dirty="0"/>
              <a:t>Insert slide title</a:t>
            </a:r>
            <a:endParaRPr lang="en-IS" dirty="0"/>
          </a:p>
        </p:txBody>
      </p:sp>
      <p:sp>
        <p:nvSpPr>
          <p:cNvPr id="30" name="Text Placeholder 8">
            <a:extLst>
              <a:ext uri="{FF2B5EF4-FFF2-40B4-BE49-F238E27FC236}">
                <a16:creationId xmlns:a16="http://schemas.microsoft.com/office/drawing/2014/main" id="{714C39F3-198E-6B4B-933E-3539119F38D5}"/>
              </a:ext>
            </a:extLst>
          </p:cNvPr>
          <p:cNvSpPr>
            <a:spLocks noGrp="1"/>
          </p:cNvSpPr>
          <p:nvPr>
            <p:ph type="body" sz="quarter" idx="11"/>
          </p:nvPr>
        </p:nvSpPr>
        <p:spPr>
          <a:xfrm>
            <a:off x="3886200" y="1352550"/>
            <a:ext cx="7938370" cy="5073650"/>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pic>
        <p:nvPicPr>
          <p:cNvPr id="7" name="Graphic 6">
            <a:extLst>
              <a:ext uri="{FF2B5EF4-FFF2-40B4-BE49-F238E27FC236}">
                <a16:creationId xmlns:a16="http://schemas.microsoft.com/office/drawing/2014/main" id="{F53D94D2-11F8-0BB7-037B-5EDD8FB429C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43593" y="182395"/>
            <a:ext cx="1226876" cy="213990"/>
          </a:xfrm>
          <a:prstGeom prst="rect">
            <a:avLst/>
          </a:prstGeom>
        </p:spPr>
      </p:pic>
    </p:spTree>
    <p:extLst>
      <p:ext uri="{BB962C8B-B14F-4D97-AF65-F5344CB8AC3E}">
        <p14:creationId xmlns:p14="http://schemas.microsoft.com/office/powerpoint/2010/main" val="16243964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S Express 3">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DDC50F77-C5B2-FC4E-B53E-FBF4BB05BD65}"/>
              </a:ext>
            </a:extLst>
          </p:cNvPr>
          <p:cNvSpPr>
            <a:spLocks noGrp="1"/>
          </p:cNvSpPr>
          <p:nvPr>
            <p:ph type="pic" sz="quarter" idx="11" hasCustomPrompt="1"/>
          </p:nvPr>
        </p:nvSpPr>
        <p:spPr>
          <a:xfrm>
            <a:off x="111760" y="0"/>
            <a:ext cx="4762640" cy="6858000"/>
          </a:xfrm>
          <a:prstGeom prst="rect">
            <a:avLst/>
          </a:prstGeom>
        </p:spPr>
        <p:txBody>
          <a:bodyPr/>
          <a:lstStyle>
            <a:lvl1pPr marL="0" indent="0" algn="ctr">
              <a:buNone/>
              <a:defRPr>
                <a:solidFill>
                  <a:srgbClr val="323133"/>
                </a:solidFill>
                <a:latin typeface="Segoe UI" panose="020B0502040204020203" pitchFamily="34" charset="0"/>
                <a:cs typeface="Segoe UI" panose="020B0502040204020203" pitchFamily="34" charset="0"/>
              </a:defRPr>
            </a:lvl1pPr>
          </a:lstStyle>
          <a:p>
            <a:r>
              <a:rPr lang="en-IS" dirty="0"/>
              <a:t>Insert picture</a:t>
            </a:r>
          </a:p>
        </p:txBody>
      </p:sp>
      <p:sp>
        <p:nvSpPr>
          <p:cNvPr id="20" name="Title Placeholder 12">
            <a:extLst>
              <a:ext uri="{FF2B5EF4-FFF2-40B4-BE49-F238E27FC236}">
                <a16:creationId xmlns:a16="http://schemas.microsoft.com/office/drawing/2014/main" id="{A6214D5F-693C-514C-8CF4-BEB12DD3AEC8}"/>
              </a:ext>
            </a:extLst>
          </p:cNvPr>
          <p:cNvSpPr>
            <a:spLocks noGrp="1"/>
          </p:cNvSpPr>
          <p:nvPr>
            <p:ph type="title" hasCustomPrompt="1"/>
          </p:nvPr>
        </p:nvSpPr>
        <p:spPr>
          <a:xfrm>
            <a:off x="5213445" y="488601"/>
            <a:ext cx="6638262" cy="588637"/>
          </a:xfrm>
          <a:prstGeom prst="rect">
            <a:avLst/>
          </a:prstGeom>
        </p:spPr>
        <p:txBody>
          <a:bodyPr vert="horz" lIns="91440" tIns="45720" rIns="91440" bIns="45720" rtlCol="0" anchor="t" anchorCtr="0">
            <a:normAutofit/>
          </a:bodyPr>
          <a:lstStyle>
            <a:lvl1pPr>
              <a:defRPr sz="3600">
                <a:solidFill>
                  <a:srgbClr val="361D5C"/>
                </a:solidFill>
              </a:defRPr>
            </a:lvl1pPr>
          </a:lstStyle>
          <a:p>
            <a:r>
              <a:rPr lang="en-GB" dirty="0"/>
              <a:t>Insert slide title</a:t>
            </a:r>
            <a:endParaRPr lang="en-IS" dirty="0"/>
          </a:p>
        </p:txBody>
      </p:sp>
      <p:sp>
        <p:nvSpPr>
          <p:cNvPr id="24" name="Text Placeholder 8">
            <a:extLst>
              <a:ext uri="{FF2B5EF4-FFF2-40B4-BE49-F238E27FC236}">
                <a16:creationId xmlns:a16="http://schemas.microsoft.com/office/drawing/2014/main" id="{2890AF6C-696E-D043-AD31-40A9110E8A18}"/>
              </a:ext>
            </a:extLst>
          </p:cNvPr>
          <p:cNvSpPr>
            <a:spLocks noGrp="1"/>
          </p:cNvSpPr>
          <p:nvPr>
            <p:ph type="body" sz="quarter" idx="10"/>
          </p:nvPr>
        </p:nvSpPr>
        <p:spPr>
          <a:xfrm>
            <a:off x="5213445" y="1352550"/>
            <a:ext cx="6638262" cy="5073650"/>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sp>
        <p:nvSpPr>
          <p:cNvPr id="25" name="Rectangle 24">
            <a:extLst>
              <a:ext uri="{FF2B5EF4-FFF2-40B4-BE49-F238E27FC236}">
                <a16:creationId xmlns:a16="http://schemas.microsoft.com/office/drawing/2014/main" id="{281A9397-DEB3-D749-865A-556A86E66776}"/>
              </a:ext>
            </a:extLst>
          </p:cNvPr>
          <p:cNvSpPr/>
          <p:nvPr userDrawn="1"/>
        </p:nvSpPr>
        <p:spPr>
          <a:xfrm>
            <a:off x="0" y="0"/>
            <a:ext cx="111760" cy="6858000"/>
          </a:xfrm>
          <a:prstGeom prst="rect">
            <a:avLst/>
          </a:prstGeom>
          <a:solidFill>
            <a:srgbClr val="E47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pic>
        <p:nvPicPr>
          <p:cNvPr id="7" name="Graphic 6">
            <a:extLst>
              <a:ext uri="{FF2B5EF4-FFF2-40B4-BE49-F238E27FC236}">
                <a16:creationId xmlns:a16="http://schemas.microsoft.com/office/drawing/2014/main" id="{5E4EA735-FD69-A983-B0F8-1F6D7308960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43593" y="182395"/>
            <a:ext cx="1226876" cy="213990"/>
          </a:xfrm>
          <a:prstGeom prst="rect">
            <a:avLst/>
          </a:prstGeom>
        </p:spPr>
      </p:pic>
    </p:spTree>
    <p:extLst>
      <p:ext uri="{BB962C8B-B14F-4D97-AF65-F5344CB8AC3E}">
        <p14:creationId xmlns:p14="http://schemas.microsoft.com/office/powerpoint/2010/main" val="12247865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LS Express 4">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8582AF3E-986C-FB4E-81F7-E29E877A7736}"/>
              </a:ext>
            </a:extLst>
          </p:cNvPr>
          <p:cNvSpPr>
            <a:spLocks noGrp="1"/>
          </p:cNvSpPr>
          <p:nvPr>
            <p:ph type="pic" sz="quarter" idx="11" hasCustomPrompt="1"/>
          </p:nvPr>
        </p:nvSpPr>
        <p:spPr>
          <a:xfrm>
            <a:off x="7609114" y="544289"/>
            <a:ext cx="4582886" cy="5769423"/>
          </a:xfrm>
          <a:prstGeom prst="rect">
            <a:avLst/>
          </a:prstGeom>
        </p:spPr>
        <p:txBody>
          <a:bodyPr/>
          <a:lstStyle>
            <a:lvl1pPr marL="0" indent="0" algn="ctr">
              <a:buNone/>
              <a:defRPr>
                <a:solidFill>
                  <a:srgbClr val="323133"/>
                </a:solidFill>
                <a:latin typeface="Segoe UI" panose="020B0502040204020203" pitchFamily="34" charset="0"/>
                <a:cs typeface="Segoe UI" panose="020B0502040204020203" pitchFamily="34" charset="0"/>
              </a:defRPr>
            </a:lvl1pPr>
          </a:lstStyle>
          <a:p>
            <a:r>
              <a:rPr lang="en-IS" dirty="0"/>
              <a:t>Insert picture</a:t>
            </a:r>
          </a:p>
        </p:txBody>
      </p:sp>
      <p:sp>
        <p:nvSpPr>
          <p:cNvPr id="7" name="Title Placeholder 12">
            <a:extLst>
              <a:ext uri="{FF2B5EF4-FFF2-40B4-BE49-F238E27FC236}">
                <a16:creationId xmlns:a16="http://schemas.microsoft.com/office/drawing/2014/main" id="{6C5E7629-C9F0-B04B-98AB-B647A4074F63}"/>
              </a:ext>
            </a:extLst>
          </p:cNvPr>
          <p:cNvSpPr>
            <a:spLocks noGrp="1"/>
          </p:cNvSpPr>
          <p:nvPr>
            <p:ph type="title" hasCustomPrompt="1"/>
          </p:nvPr>
        </p:nvSpPr>
        <p:spPr>
          <a:xfrm>
            <a:off x="340290" y="488601"/>
            <a:ext cx="6816055" cy="588637"/>
          </a:xfrm>
          <a:prstGeom prst="rect">
            <a:avLst/>
          </a:prstGeom>
        </p:spPr>
        <p:txBody>
          <a:bodyPr vert="horz" lIns="91440" tIns="45720" rIns="91440" bIns="45720" rtlCol="0" anchor="t" anchorCtr="0">
            <a:normAutofit/>
          </a:bodyPr>
          <a:lstStyle>
            <a:lvl1pPr>
              <a:defRPr sz="3600">
                <a:solidFill>
                  <a:srgbClr val="361D5C"/>
                </a:solidFill>
              </a:defRPr>
            </a:lvl1pPr>
          </a:lstStyle>
          <a:p>
            <a:r>
              <a:rPr lang="en-GB" dirty="0"/>
              <a:t>Insert slide title</a:t>
            </a:r>
            <a:endParaRPr lang="en-IS" dirty="0"/>
          </a:p>
        </p:txBody>
      </p:sp>
      <p:sp>
        <p:nvSpPr>
          <p:cNvPr id="14" name="Rectangle 13">
            <a:extLst>
              <a:ext uri="{FF2B5EF4-FFF2-40B4-BE49-F238E27FC236}">
                <a16:creationId xmlns:a16="http://schemas.microsoft.com/office/drawing/2014/main" id="{65DD32FD-66BF-7E44-B1A7-D341AC08E35A}"/>
              </a:ext>
            </a:extLst>
          </p:cNvPr>
          <p:cNvSpPr/>
          <p:nvPr userDrawn="1"/>
        </p:nvSpPr>
        <p:spPr>
          <a:xfrm>
            <a:off x="0" y="0"/>
            <a:ext cx="111760" cy="6858000"/>
          </a:xfrm>
          <a:prstGeom prst="rect">
            <a:avLst/>
          </a:prstGeom>
          <a:solidFill>
            <a:srgbClr val="E47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cxnSp>
        <p:nvCxnSpPr>
          <p:cNvPr id="15" name="Straight Connector 14">
            <a:extLst>
              <a:ext uri="{FF2B5EF4-FFF2-40B4-BE49-F238E27FC236}">
                <a16:creationId xmlns:a16="http://schemas.microsoft.com/office/drawing/2014/main" id="{91D85F05-6996-704B-9AEC-863B0CCCFC23}"/>
              </a:ext>
            </a:extLst>
          </p:cNvPr>
          <p:cNvCxnSpPr>
            <a:cxnSpLocks/>
          </p:cNvCxnSpPr>
          <p:nvPr userDrawn="1"/>
        </p:nvCxnSpPr>
        <p:spPr>
          <a:xfrm>
            <a:off x="173812" y="0"/>
            <a:ext cx="0" cy="6858000"/>
          </a:xfrm>
          <a:prstGeom prst="line">
            <a:avLst/>
          </a:prstGeom>
          <a:ln>
            <a:solidFill>
              <a:srgbClr val="F2A35E"/>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A148E19D-63D5-4A99-0934-1EC6ADF9E845}"/>
              </a:ext>
            </a:extLst>
          </p:cNvPr>
          <p:cNvSpPr>
            <a:spLocks noGrp="1"/>
          </p:cNvSpPr>
          <p:nvPr>
            <p:ph type="body" sz="quarter" idx="10"/>
          </p:nvPr>
        </p:nvSpPr>
        <p:spPr>
          <a:xfrm>
            <a:off x="340290" y="1352550"/>
            <a:ext cx="6816054" cy="4961162"/>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S" dirty="0"/>
          </a:p>
        </p:txBody>
      </p:sp>
      <p:pic>
        <p:nvPicPr>
          <p:cNvPr id="8" name="Graphic 7">
            <a:extLst>
              <a:ext uri="{FF2B5EF4-FFF2-40B4-BE49-F238E27FC236}">
                <a16:creationId xmlns:a16="http://schemas.microsoft.com/office/drawing/2014/main" id="{A602B03B-8C0D-BD8E-7AB9-D443A9912AC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43593" y="182395"/>
            <a:ext cx="1226876" cy="213990"/>
          </a:xfrm>
          <a:prstGeom prst="rect">
            <a:avLst/>
          </a:prstGeom>
        </p:spPr>
      </p:pic>
    </p:spTree>
    <p:extLst>
      <p:ext uri="{BB962C8B-B14F-4D97-AF65-F5344CB8AC3E}">
        <p14:creationId xmlns:p14="http://schemas.microsoft.com/office/powerpoint/2010/main" val="6344156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LS Express empty">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602B03B-8C0D-BD8E-7AB9-D443A9912AC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43593" y="182395"/>
            <a:ext cx="1226876" cy="213990"/>
          </a:xfrm>
          <a:prstGeom prst="rect">
            <a:avLst/>
          </a:prstGeom>
        </p:spPr>
      </p:pic>
    </p:spTree>
    <p:extLst>
      <p:ext uri="{BB962C8B-B14F-4D97-AF65-F5344CB8AC3E}">
        <p14:creationId xmlns:p14="http://schemas.microsoft.com/office/powerpoint/2010/main" val="1619219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eaker slide 5">
    <p:spTree>
      <p:nvGrpSpPr>
        <p:cNvPr id="1" name=""/>
        <p:cNvGrpSpPr/>
        <p:nvPr/>
      </p:nvGrpSpPr>
      <p:grpSpPr>
        <a:xfrm>
          <a:off x="0" y="0"/>
          <a:ext cx="0" cy="0"/>
          <a:chOff x="0" y="0"/>
          <a:chExt cx="0" cy="0"/>
        </a:xfrm>
      </p:grpSpPr>
      <p:pic>
        <p:nvPicPr>
          <p:cNvPr id="2" name="Picture 1" descr="Graphical user interface&#10;&#10;Description automatically generated with medium confidence">
            <a:extLst>
              <a:ext uri="{FF2B5EF4-FFF2-40B4-BE49-F238E27FC236}">
                <a16:creationId xmlns:a16="http://schemas.microsoft.com/office/drawing/2014/main" id="{C14C5290-BA48-0D35-6945-40ED5A352E2C}"/>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07967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eaker slide 6">
    <p:spTree>
      <p:nvGrpSpPr>
        <p:cNvPr id="1" name=""/>
        <p:cNvGrpSpPr/>
        <p:nvPr/>
      </p:nvGrpSpPr>
      <p:grpSpPr>
        <a:xfrm>
          <a:off x="0" y="0"/>
          <a:ext cx="0" cy="0"/>
          <a:chOff x="0" y="0"/>
          <a:chExt cx="0" cy="0"/>
        </a:xfrm>
      </p:grpSpPr>
      <p:pic>
        <p:nvPicPr>
          <p:cNvPr id="8" name="Picture 7" descr="A person riding a horse&#10;&#10;Description automatically generated with medium confidence">
            <a:extLst>
              <a:ext uri="{FF2B5EF4-FFF2-40B4-BE49-F238E27FC236}">
                <a16:creationId xmlns:a16="http://schemas.microsoft.com/office/drawing/2014/main" id="{1C6D7FF8-63E8-B556-2086-E699FE6D1AC5}"/>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63335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image" Target="../media/image16.sv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image" Target="../media/image15.png"/><Relationship Id="rId2" Type="http://schemas.openxmlformats.org/officeDocument/2006/relationships/slideLayout" Target="../slideLayouts/slideLayout31.xml"/><Relationship Id="rId16" Type="http://schemas.openxmlformats.org/officeDocument/2006/relationships/theme" Target="../theme/theme3.xml"/><Relationship Id="rId20" Type="http://schemas.openxmlformats.org/officeDocument/2006/relationships/image" Target="../media/image2.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image" Target="../media/image1.pn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image" Target="../media/image20.sv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image" Target="../media/image19.png"/><Relationship Id="rId2" Type="http://schemas.openxmlformats.org/officeDocument/2006/relationships/slideLayout" Target="../slideLayouts/slideLayout46.xml"/><Relationship Id="rId16" Type="http://schemas.openxmlformats.org/officeDocument/2006/relationships/theme" Target="../theme/theme4.xml"/><Relationship Id="rId20" Type="http://schemas.openxmlformats.org/officeDocument/2006/relationships/image" Target="../media/image2.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image" Target="../media/image1.png"/><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image" Target="../media/image20.sv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image" Target="../media/image19.png"/><Relationship Id="rId2" Type="http://schemas.openxmlformats.org/officeDocument/2006/relationships/slideLayout" Target="../slideLayouts/slideLayout61.xml"/><Relationship Id="rId16" Type="http://schemas.openxmlformats.org/officeDocument/2006/relationships/theme" Target="../theme/theme5.xml"/><Relationship Id="rId20" Type="http://schemas.openxmlformats.org/officeDocument/2006/relationships/image" Target="../media/image2.png"/><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19" Type="http://schemas.openxmlformats.org/officeDocument/2006/relationships/image" Target="../media/image1.png"/><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361D5C"/>
            </a:gs>
            <a:gs pos="98000">
              <a:srgbClr val="200C3B"/>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1C1D87-411E-BFD4-C010-B40B10B65285}"/>
              </a:ext>
            </a:extLst>
          </p:cNvPr>
          <p:cNvPicPr>
            <a:picLocks noChangeAspect="1"/>
          </p:cNvPicPr>
          <p:nvPr userDrawn="1"/>
        </p:nvPicPr>
        <p:blipFill>
          <a:blip r:embed="rId25"/>
          <a:stretch>
            <a:fillRect/>
          </a:stretch>
        </p:blipFill>
        <p:spPr>
          <a:xfrm>
            <a:off x="-132372" y="0"/>
            <a:ext cx="88900" cy="6858000"/>
          </a:xfrm>
          <a:prstGeom prst="rect">
            <a:avLst/>
          </a:prstGeom>
        </p:spPr>
      </p:pic>
      <p:pic>
        <p:nvPicPr>
          <p:cNvPr id="5" name="Picture 4">
            <a:extLst>
              <a:ext uri="{FF2B5EF4-FFF2-40B4-BE49-F238E27FC236}">
                <a16:creationId xmlns:a16="http://schemas.microsoft.com/office/drawing/2014/main" id="{9C763751-87D5-0F64-4D3A-94B82F873706}"/>
              </a:ext>
            </a:extLst>
          </p:cNvPr>
          <p:cNvPicPr>
            <a:picLocks noChangeAspect="1"/>
          </p:cNvPicPr>
          <p:nvPr userDrawn="1"/>
        </p:nvPicPr>
        <p:blipFill>
          <a:blip r:embed="rId26"/>
          <a:srcRect/>
          <a:stretch/>
        </p:blipFill>
        <p:spPr>
          <a:xfrm>
            <a:off x="12235472" y="0"/>
            <a:ext cx="88900" cy="6858000"/>
          </a:xfrm>
          <a:prstGeom prst="rect">
            <a:avLst/>
          </a:prstGeom>
        </p:spPr>
      </p:pic>
    </p:spTree>
    <p:extLst>
      <p:ext uri="{BB962C8B-B14F-4D97-AF65-F5344CB8AC3E}">
        <p14:creationId xmlns:p14="http://schemas.microsoft.com/office/powerpoint/2010/main" val="3283444625"/>
      </p:ext>
    </p:extLst>
  </p:cSld>
  <p:clrMap bg1="lt1" tx1="dk1" bg2="lt2" tx2="dk2" accent1="accent1" accent2="accent2" accent3="accent3" accent4="accent4" accent5="accent5" accent6="accent6" hlink="hlink" folHlink="folHlink"/>
  <p:sldLayoutIdLst>
    <p:sldLayoutId id="2147483705" r:id="rId1"/>
    <p:sldLayoutId id="2147483716" r:id="rId2"/>
    <p:sldLayoutId id="2147483717" r:id="rId3"/>
    <p:sldLayoutId id="2147483666" r:id="rId4"/>
    <p:sldLayoutId id="2147483667" r:id="rId5"/>
    <p:sldLayoutId id="2147483691" r:id="rId6"/>
    <p:sldLayoutId id="2147483713" r:id="rId7"/>
    <p:sldLayoutId id="2147483714" r:id="rId8"/>
    <p:sldLayoutId id="2147483719" r:id="rId9"/>
    <p:sldLayoutId id="2147483718" r:id="rId10"/>
    <p:sldLayoutId id="2147483706" r:id="rId11"/>
    <p:sldLayoutId id="2147483660" r:id="rId12"/>
    <p:sldLayoutId id="2147483661" r:id="rId13"/>
    <p:sldLayoutId id="2147483662" r:id="rId14"/>
    <p:sldLayoutId id="2147483649" r:id="rId15"/>
    <p:sldLayoutId id="2147483664" r:id="rId16"/>
    <p:sldLayoutId id="2147483665" r:id="rId17"/>
    <p:sldLayoutId id="2147483650" r:id="rId18"/>
    <p:sldLayoutId id="2147483651" r:id="rId19"/>
    <p:sldLayoutId id="2147483663" r:id="rId20"/>
    <p:sldLayoutId id="2147483720" r:id="rId21"/>
    <p:sldLayoutId id="2147483722" r:id="rId22"/>
    <p:sldLayoutId id="2147483723" r:id="rId23"/>
  </p:sldLayoutIdLst>
  <p:txStyles>
    <p:titleStyle>
      <a:lvl1pPr algn="l" defTabSz="914400" rtl="0" eaLnBrk="1" latinLnBrk="0" hangingPunct="1">
        <a:lnSpc>
          <a:spcPct val="90000"/>
        </a:lnSpc>
        <a:spcBef>
          <a:spcPct val="0"/>
        </a:spcBef>
        <a:buNone/>
        <a:defRPr sz="4000" b="1" kern="1200">
          <a:solidFill>
            <a:schemeClr val="bg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06A422-490E-68ED-166D-62606FAA1BF3}"/>
              </a:ext>
            </a:extLst>
          </p:cNvPr>
          <p:cNvPicPr>
            <a:picLocks noChangeAspect="1"/>
          </p:cNvPicPr>
          <p:nvPr userDrawn="1"/>
        </p:nvPicPr>
        <p:blipFill>
          <a:blip r:embed="rId8"/>
          <a:stretch>
            <a:fillRect/>
          </a:stretch>
        </p:blipFill>
        <p:spPr>
          <a:xfrm>
            <a:off x="-132372" y="0"/>
            <a:ext cx="88900" cy="6858000"/>
          </a:xfrm>
          <a:prstGeom prst="rect">
            <a:avLst/>
          </a:prstGeom>
        </p:spPr>
      </p:pic>
      <p:pic>
        <p:nvPicPr>
          <p:cNvPr id="4" name="Picture 3">
            <a:extLst>
              <a:ext uri="{FF2B5EF4-FFF2-40B4-BE49-F238E27FC236}">
                <a16:creationId xmlns:a16="http://schemas.microsoft.com/office/drawing/2014/main" id="{A6F2C9FD-5195-CC65-B7E7-C6E13A0379EF}"/>
              </a:ext>
            </a:extLst>
          </p:cNvPr>
          <p:cNvPicPr>
            <a:picLocks noChangeAspect="1"/>
          </p:cNvPicPr>
          <p:nvPr userDrawn="1"/>
        </p:nvPicPr>
        <p:blipFill>
          <a:blip r:embed="rId9"/>
          <a:srcRect/>
          <a:stretch/>
        </p:blipFill>
        <p:spPr>
          <a:xfrm>
            <a:off x="12235472" y="0"/>
            <a:ext cx="88900" cy="6858000"/>
          </a:xfrm>
          <a:prstGeom prst="rect">
            <a:avLst/>
          </a:prstGeom>
        </p:spPr>
      </p:pic>
    </p:spTree>
    <p:extLst>
      <p:ext uri="{BB962C8B-B14F-4D97-AF65-F5344CB8AC3E}">
        <p14:creationId xmlns:p14="http://schemas.microsoft.com/office/powerpoint/2010/main" val="5171264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Lst>
  <p:txStyles>
    <p:titleStyle>
      <a:lvl1pPr algn="l" defTabSz="914400" rtl="0" eaLnBrk="1" latinLnBrk="0" hangingPunct="1">
        <a:lnSpc>
          <a:spcPct val="90000"/>
        </a:lnSpc>
        <a:spcBef>
          <a:spcPct val="0"/>
        </a:spcBef>
        <a:buNone/>
        <a:defRPr sz="4000" b="1" kern="1200">
          <a:solidFill>
            <a:schemeClr val="bg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361D5C"/>
            </a:gs>
            <a:gs pos="99000">
              <a:srgbClr val="200C3B"/>
            </a:gs>
          </a:gsLst>
          <a:lin ang="5400000" scaled="1"/>
        </a:gra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C7E639B9-1F5C-1F9E-8753-190530B4BF57}"/>
              </a:ext>
            </a:extLst>
          </p:cNvPr>
          <p:cNvPicPr>
            <a:picLocks noChangeAspect="1"/>
          </p:cNvPicPr>
          <p:nvPr userDrawn="1"/>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rcRect/>
          <a:stretch/>
        </p:blipFill>
        <p:spPr>
          <a:xfrm>
            <a:off x="11028357" y="6408394"/>
            <a:ext cx="1008000" cy="372708"/>
          </a:xfrm>
          <a:prstGeom prst="rect">
            <a:avLst/>
          </a:prstGeom>
        </p:spPr>
      </p:pic>
      <p:pic>
        <p:nvPicPr>
          <p:cNvPr id="3" name="Picture 2">
            <a:extLst>
              <a:ext uri="{FF2B5EF4-FFF2-40B4-BE49-F238E27FC236}">
                <a16:creationId xmlns:a16="http://schemas.microsoft.com/office/drawing/2014/main" id="{91C4C19A-0357-F8C2-A1CB-FAA6583E37C8}"/>
              </a:ext>
            </a:extLst>
          </p:cNvPr>
          <p:cNvPicPr>
            <a:picLocks noChangeAspect="1"/>
          </p:cNvPicPr>
          <p:nvPr userDrawn="1"/>
        </p:nvPicPr>
        <p:blipFill>
          <a:blip r:embed="rId19"/>
          <a:stretch>
            <a:fillRect/>
          </a:stretch>
        </p:blipFill>
        <p:spPr>
          <a:xfrm>
            <a:off x="-132372" y="0"/>
            <a:ext cx="88900" cy="6858000"/>
          </a:xfrm>
          <a:prstGeom prst="rect">
            <a:avLst/>
          </a:prstGeom>
        </p:spPr>
      </p:pic>
      <p:pic>
        <p:nvPicPr>
          <p:cNvPr id="6" name="Picture 5">
            <a:extLst>
              <a:ext uri="{FF2B5EF4-FFF2-40B4-BE49-F238E27FC236}">
                <a16:creationId xmlns:a16="http://schemas.microsoft.com/office/drawing/2014/main" id="{9A69F154-45FA-B773-BDF7-BE175E07F61B}"/>
              </a:ext>
            </a:extLst>
          </p:cNvPr>
          <p:cNvPicPr>
            <a:picLocks noChangeAspect="1"/>
          </p:cNvPicPr>
          <p:nvPr userDrawn="1"/>
        </p:nvPicPr>
        <p:blipFill>
          <a:blip r:embed="rId20"/>
          <a:srcRect/>
          <a:stretch/>
        </p:blipFill>
        <p:spPr>
          <a:xfrm>
            <a:off x="12235472" y="0"/>
            <a:ext cx="88900" cy="6858000"/>
          </a:xfrm>
          <a:prstGeom prst="rect">
            <a:avLst/>
          </a:prstGeom>
        </p:spPr>
      </p:pic>
    </p:spTree>
    <p:extLst>
      <p:ext uri="{BB962C8B-B14F-4D97-AF65-F5344CB8AC3E}">
        <p14:creationId xmlns:p14="http://schemas.microsoft.com/office/powerpoint/2010/main" val="339575191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707" r:id="rId5"/>
    <p:sldLayoutId id="2147483673" r:id="rId6"/>
    <p:sldLayoutId id="2147483674" r:id="rId7"/>
    <p:sldLayoutId id="2147483675" r:id="rId8"/>
    <p:sldLayoutId id="2147483676" r:id="rId9"/>
    <p:sldLayoutId id="2147483708" r:id="rId10"/>
    <p:sldLayoutId id="2147483677" r:id="rId11"/>
    <p:sldLayoutId id="2147483678" r:id="rId12"/>
    <p:sldLayoutId id="2147483679" r:id="rId13"/>
    <p:sldLayoutId id="2147483680" r:id="rId14"/>
    <p:sldLayoutId id="2147483709" r:id="rId15"/>
  </p:sldLayoutIdLst>
  <p:txStyles>
    <p:titleStyle>
      <a:lvl1pPr algn="l" defTabSz="914400" rtl="0" eaLnBrk="1" latinLnBrk="0" hangingPunct="1">
        <a:lnSpc>
          <a:spcPct val="90000"/>
        </a:lnSpc>
        <a:spcBef>
          <a:spcPct val="0"/>
        </a:spcBef>
        <a:buNone/>
        <a:defRPr sz="4000" b="1" kern="1200">
          <a:solidFill>
            <a:schemeClr val="bg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C7E639B9-1F5C-1F9E-8753-190530B4BF57}"/>
              </a:ext>
            </a:extLst>
          </p:cNvPr>
          <p:cNvPicPr>
            <a:picLocks noChangeAspect="1"/>
          </p:cNvPicPr>
          <p:nvPr userDrawn="1"/>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rcRect/>
          <a:stretch/>
        </p:blipFill>
        <p:spPr>
          <a:xfrm>
            <a:off x="11028357" y="6408394"/>
            <a:ext cx="1008000" cy="372708"/>
          </a:xfrm>
          <a:prstGeom prst="rect">
            <a:avLst/>
          </a:prstGeom>
        </p:spPr>
      </p:pic>
      <p:pic>
        <p:nvPicPr>
          <p:cNvPr id="3" name="Picture 2">
            <a:extLst>
              <a:ext uri="{FF2B5EF4-FFF2-40B4-BE49-F238E27FC236}">
                <a16:creationId xmlns:a16="http://schemas.microsoft.com/office/drawing/2014/main" id="{B6A676C9-CF98-086A-0B38-6B4EEA03177B}"/>
              </a:ext>
            </a:extLst>
          </p:cNvPr>
          <p:cNvPicPr>
            <a:picLocks noChangeAspect="1"/>
          </p:cNvPicPr>
          <p:nvPr userDrawn="1"/>
        </p:nvPicPr>
        <p:blipFill>
          <a:blip r:embed="rId19"/>
          <a:stretch>
            <a:fillRect/>
          </a:stretch>
        </p:blipFill>
        <p:spPr>
          <a:xfrm>
            <a:off x="-132372" y="0"/>
            <a:ext cx="88900" cy="6858000"/>
          </a:xfrm>
          <a:prstGeom prst="rect">
            <a:avLst/>
          </a:prstGeom>
        </p:spPr>
      </p:pic>
      <p:pic>
        <p:nvPicPr>
          <p:cNvPr id="6" name="Picture 5">
            <a:extLst>
              <a:ext uri="{FF2B5EF4-FFF2-40B4-BE49-F238E27FC236}">
                <a16:creationId xmlns:a16="http://schemas.microsoft.com/office/drawing/2014/main" id="{6E4B95C1-875E-3529-235E-A1765AF87032}"/>
              </a:ext>
            </a:extLst>
          </p:cNvPr>
          <p:cNvPicPr>
            <a:picLocks noChangeAspect="1"/>
          </p:cNvPicPr>
          <p:nvPr userDrawn="1"/>
        </p:nvPicPr>
        <p:blipFill>
          <a:blip r:embed="rId20"/>
          <a:srcRect/>
          <a:stretch/>
        </p:blipFill>
        <p:spPr>
          <a:xfrm>
            <a:off x="12235472" y="0"/>
            <a:ext cx="88900" cy="6858000"/>
          </a:xfrm>
          <a:prstGeom prst="rect">
            <a:avLst/>
          </a:prstGeom>
        </p:spPr>
      </p:pic>
    </p:spTree>
    <p:extLst>
      <p:ext uri="{BB962C8B-B14F-4D97-AF65-F5344CB8AC3E}">
        <p14:creationId xmlns:p14="http://schemas.microsoft.com/office/powerpoint/2010/main" val="321352090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710" r:id="rId5"/>
    <p:sldLayoutId id="2147483697" r:id="rId6"/>
    <p:sldLayoutId id="2147483698" r:id="rId7"/>
    <p:sldLayoutId id="2147483699" r:id="rId8"/>
    <p:sldLayoutId id="2147483700" r:id="rId9"/>
    <p:sldLayoutId id="2147483711" r:id="rId10"/>
    <p:sldLayoutId id="2147483701" r:id="rId11"/>
    <p:sldLayoutId id="2147483702" r:id="rId12"/>
    <p:sldLayoutId id="2147483703" r:id="rId13"/>
    <p:sldLayoutId id="2147483704" r:id="rId14"/>
    <p:sldLayoutId id="2147483712" r:id="rId15"/>
  </p:sldLayoutIdLst>
  <p:txStyles>
    <p:titleStyle>
      <a:lvl1pPr algn="l" defTabSz="914400" rtl="0" eaLnBrk="1" latinLnBrk="0" hangingPunct="1">
        <a:lnSpc>
          <a:spcPct val="90000"/>
        </a:lnSpc>
        <a:spcBef>
          <a:spcPct val="0"/>
        </a:spcBef>
        <a:buNone/>
        <a:defRPr sz="4000" b="1" kern="1200">
          <a:solidFill>
            <a:schemeClr val="bg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C7E639B9-1F5C-1F9E-8753-190530B4BF57}"/>
              </a:ext>
            </a:extLst>
          </p:cNvPr>
          <p:cNvPicPr>
            <a:picLocks noChangeAspect="1"/>
          </p:cNvPicPr>
          <p:nvPr userDrawn="1"/>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rcRect/>
          <a:stretch/>
        </p:blipFill>
        <p:spPr>
          <a:xfrm>
            <a:off x="11028357" y="6408394"/>
            <a:ext cx="1008000" cy="372708"/>
          </a:xfrm>
          <a:prstGeom prst="rect">
            <a:avLst/>
          </a:prstGeom>
        </p:spPr>
      </p:pic>
      <p:pic>
        <p:nvPicPr>
          <p:cNvPr id="3" name="Picture 2">
            <a:extLst>
              <a:ext uri="{FF2B5EF4-FFF2-40B4-BE49-F238E27FC236}">
                <a16:creationId xmlns:a16="http://schemas.microsoft.com/office/drawing/2014/main" id="{B6A676C9-CF98-086A-0B38-6B4EEA03177B}"/>
              </a:ext>
            </a:extLst>
          </p:cNvPr>
          <p:cNvPicPr>
            <a:picLocks noChangeAspect="1"/>
          </p:cNvPicPr>
          <p:nvPr userDrawn="1"/>
        </p:nvPicPr>
        <p:blipFill>
          <a:blip r:embed="rId19"/>
          <a:stretch>
            <a:fillRect/>
          </a:stretch>
        </p:blipFill>
        <p:spPr>
          <a:xfrm>
            <a:off x="-132372" y="0"/>
            <a:ext cx="88900" cy="6858000"/>
          </a:xfrm>
          <a:prstGeom prst="rect">
            <a:avLst/>
          </a:prstGeom>
        </p:spPr>
      </p:pic>
      <p:pic>
        <p:nvPicPr>
          <p:cNvPr id="6" name="Picture 5">
            <a:extLst>
              <a:ext uri="{FF2B5EF4-FFF2-40B4-BE49-F238E27FC236}">
                <a16:creationId xmlns:a16="http://schemas.microsoft.com/office/drawing/2014/main" id="{6E4B95C1-875E-3529-235E-A1765AF87032}"/>
              </a:ext>
            </a:extLst>
          </p:cNvPr>
          <p:cNvPicPr>
            <a:picLocks noChangeAspect="1"/>
          </p:cNvPicPr>
          <p:nvPr userDrawn="1"/>
        </p:nvPicPr>
        <p:blipFill>
          <a:blip r:embed="rId20"/>
          <a:srcRect/>
          <a:stretch/>
        </p:blipFill>
        <p:spPr>
          <a:xfrm>
            <a:off x="12235472" y="0"/>
            <a:ext cx="88900" cy="6858000"/>
          </a:xfrm>
          <a:prstGeom prst="rect">
            <a:avLst/>
          </a:prstGeom>
        </p:spPr>
      </p:pic>
    </p:spTree>
    <p:extLst>
      <p:ext uri="{BB962C8B-B14F-4D97-AF65-F5344CB8AC3E}">
        <p14:creationId xmlns:p14="http://schemas.microsoft.com/office/powerpoint/2010/main" val="30086431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Lst>
  <p:txStyles>
    <p:titleStyle>
      <a:lvl1pPr algn="l" defTabSz="914400" rtl="0" eaLnBrk="1" latinLnBrk="0" hangingPunct="1">
        <a:lnSpc>
          <a:spcPct val="90000"/>
        </a:lnSpc>
        <a:spcBef>
          <a:spcPct val="0"/>
        </a:spcBef>
        <a:buNone/>
        <a:defRPr sz="4000" b="1" kern="1200">
          <a:solidFill>
            <a:schemeClr val="bg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48.xml"/><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48.xml"/><Relationship Id="rId5" Type="http://schemas.openxmlformats.org/officeDocument/2006/relationships/image" Target="../media/image44.pn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48.xml"/><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3" Type="http://schemas.openxmlformats.org/officeDocument/2006/relationships/hyperlink" Target="https://helplscentralimplement.lsretail.com/Content/The%20Device%20License.htm" TargetMode="External"/><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0627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FD767E-7BC8-EAFB-DCB5-C89C7B977FE6}"/>
              </a:ext>
            </a:extLst>
          </p:cNvPr>
          <p:cNvSpPr>
            <a:spLocks noGrp="1"/>
          </p:cNvSpPr>
          <p:nvPr>
            <p:ph type="title"/>
          </p:nvPr>
        </p:nvSpPr>
        <p:spPr>
          <a:xfrm>
            <a:off x="340290" y="488601"/>
            <a:ext cx="9460935" cy="588637"/>
          </a:xfrm>
        </p:spPr>
        <p:txBody>
          <a:bodyPr anchor="t">
            <a:normAutofit fontScale="90000"/>
          </a:bodyPr>
          <a:lstStyle/>
          <a:p>
            <a:r>
              <a:rPr lang="en-GB" sz="1700" dirty="0"/>
              <a:t>        </a:t>
            </a:r>
            <a:r>
              <a:rPr lang="en-GB" i="0" dirty="0">
                <a:effectLst/>
              </a:rPr>
              <a:t>Running the cloud migration tool</a:t>
            </a:r>
            <a:br>
              <a:rPr lang="en-GB" sz="1700" b="0" i="0" dirty="0">
                <a:effectLst/>
              </a:rPr>
            </a:br>
            <a:endParaRPr lang="en-US" sz="1700" dirty="0"/>
          </a:p>
        </p:txBody>
      </p:sp>
      <p:sp>
        <p:nvSpPr>
          <p:cNvPr id="10" name="TextBox 9">
            <a:extLst>
              <a:ext uri="{FF2B5EF4-FFF2-40B4-BE49-F238E27FC236}">
                <a16:creationId xmlns:a16="http://schemas.microsoft.com/office/drawing/2014/main" id="{A891FA00-1C07-819B-B7FB-F36DF92A037C}"/>
              </a:ext>
            </a:extLst>
          </p:cNvPr>
          <p:cNvSpPr txBox="1"/>
          <p:nvPr/>
        </p:nvSpPr>
        <p:spPr>
          <a:xfrm>
            <a:off x="523875" y="1191696"/>
            <a:ext cx="6229350" cy="369332"/>
          </a:xfrm>
          <a:prstGeom prst="rect">
            <a:avLst/>
          </a:prstGeom>
          <a:noFill/>
        </p:spPr>
        <p:txBody>
          <a:bodyPr wrap="square">
            <a:spAutoFit/>
          </a:bodyPr>
          <a:lstStyle/>
          <a:p>
            <a:pPr algn="l"/>
            <a:r>
              <a:rPr lang="en-GB" sz="1800" b="0" i="0" dirty="0">
                <a:solidFill>
                  <a:srgbClr val="262626"/>
                </a:solidFill>
                <a:effectLst/>
                <a:latin typeface="Source Sans Pro" panose="020B0503030403020204" pitchFamily="34" charset="0"/>
              </a:rPr>
              <a:t>Step 1 - Cloud migration setup</a:t>
            </a:r>
          </a:p>
        </p:txBody>
      </p:sp>
      <p:pic>
        <p:nvPicPr>
          <p:cNvPr id="4" name="Picture 3">
            <a:extLst>
              <a:ext uri="{FF2B5EF4-FFF2-40B4-BE49-F238E27FC236}">
                <a16:creationId xmlns:a16="http://schemas.microsoft.com/office/drawing/2014/main" id="{4B528387-B0C8-C661-361B-4461F75B4D50}"/>
              </a:ext>
            </a:extLst>
          </p:cNvPr>
          <p:cNvPicPr>
            <a:picLocks noChangeAspect="1"/>
          </p:cNvPicPr>
          <p:nvPr/>
        </p:nvPicPr>
        <p:blipFill>
          <a:blip r:embed="rId3"/>
          <a:stretch>
            <a:fillRect/>
          </a:stretch>
        </p:blipFill>
        <p:spPr>
          <a:xfrm>
            <a:off x="340290" y="1561027"/>
            <a:ext cx="11661210" cy="4808372"/>
          </a:xfrm>
          <a:prstGeom prst="rect">
            <a:avLst/>
          </a:prstGeom>
        </p:spPr>
      </p:pic>
    </p:spTree>
    <p:extLst>
      <p:ext uri="{BB962C8B-B14F-4D97-AF65-F5344CB8AC3E}">
        <p14:creationId xmlns:p14="http://schemas.microsoft.com/office/powerpoint/2010/main" val="2114037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FD767E-7BC8-EAFB-DCB5-C89C7B977FE6}"/>
              </a:ext>
            </a:extLst>
          </p:cNvPr>
          <p:cNvSpPr>
            <a:spLocks noGrp="1"/>
          </p:cNvSpPr>
          <p:nvPr>
            <p:ph type="title"/>
          </p:nvPr>
        </p:nvSpPr>
        <p:spPr>
          <a:xfrm>
            <a:off x="340290" y="488601"/>
            <a:ext cx="9460935" cy="588637"/>
          </a:xfrm>
        </p:spPr>
        <p:txBody>
          <a:bodyPr anchor="t">
            <a:normAutofit fontScale="90000"/>
          </a:bodyPr>
          <a:lstStyle/>
          <a:p>
            <a:r>
              <a:rPr lang="en-GB" sz="1700" dirty="0"/>
              <a:t>        </a:t>
            </a:r>
            <a:r>
              <a:rPr lang="en-GB" i="0" dirty="0">
                <a:effectLst/>
              </a:rPr>
              <a:t>Running the cloud migration tool</a:t>
            </a:r>
            <a:br>
              <a:rPr lang="en-GB" sz="1700" b="0" i="0" dirty="0">
                <a:effectLst/>
              </a:rPr>
            </a:br>
            <a:endParaRPr lang="en-US" sz="1700" dirty="0"/>
          </a:p>
        </p:txBody>
      </p:sp>
      <p:sp>
        <p:nvSpPr>
          <p:cNvPr id="10" name="TextBox 9">
            <a:extLst>
              <a:ext uri="{FF2B5EF4-FFF2-40B4-BE49-F238E27FC236}">
                <a16:creationId xmlns:a16="http://schemas.microsoft.com/office/drawing/2014/main" id="{A891FA00-1C07-819B-B7FB-F36DF92A037C}"/>
              </a:ext>
            </a:extLst>
          </p:cNvPr>
          <p:cNvSpPr txBox="1"/>
          <p:nvPr/>
        </p:nvSpPr>
        <p:spPr>
          <a:xfrm>
            <a:off x="523875" y="1191696"/>
            <a:ext cx="6229350" cy="369332"/>
          </a:xfrm>
          <a:prstGeom prst="rect">
            <a:avLst/>
          </a:prstGeom>
          <a:noFill/>
        </p:spPr>
        <p:txBody>
          <a:bodyPr wrap="square">
            <a:spAutoFit/>
          </a:bodyPr>
          <a:lstStyle/>
          <a:p>
            <a:pPr algn="l"/>
            <a:r>
              <a:rPr lang="en-GB" sz="1800" b="0" i="0" dirty="0">
                <a:solidFill>
                  <a:srgbClr val="262626"/>
                </a:solidFill>
                <a:effectLst/>
                <a:latin typeface="Source Sans Pro" panose="020B0503030403020204" pitchFamily="34" charset="0"/>
              </a:rPr>
              <a:t>Step 1 - Cloud migration setup</a:t>
            </a:r>
          </a:p>
        </p:txBody>
      </p:sp>
      <p:pic>
        <p:nvPicPr>
          <p:cNvPr id="5" name="Picture 4">
            <a:extLst>
              <a:ext uri="{FF2B5EF4-FFF2-40B4-BE49-F238E27FC236}">
                <a16:creationId xmlns:a16="http://schemas.microsoft.com/office/drawing/2014/main" id="{C792F4D1-18B0-12C1-ECDC-AFD7CAA41D5D}"/>
              </a:ext>
            </a:extLst>
          </p:cNvPr>
          <p:cNvPicPr>
            <a:picLocks noChangeAspect="1"/>
          </p:cNvPicPr>
          <p:nvPr/>
        </p:nvPicPr>
        <p:blipFill>
          <a:blip r:embed="rId3"/>
          <a:stretch>
            <a:fillRect/>
          </a:stretch>
        </p:blipFill>
        <p:spPr>
          <a:xfrm>
            <a:off x="523874" y="1561028"/>
            <a:ext cx="11020425" cy="5092634"/>
          </a:xfrm>
          <a:prstGeom prst="rect">
            <a:avLst/>
          </a:prstGeom>
        </p:spPr>
      </p:pic>
    </p:spTree>
    <p:extLst>
      <p:ext uri="{BB962C8B-B14F-4D97-AF65-F5344CB8AC3E}">
        <p14:creationId xmlns:p14="http://schemas.microsoft.com/office/powerpoint/2010/main" val="3574049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FD767E-7BC8-EAFB-DCB5-C89C7B977FE6}"/>
              </a:ext>
            </a:extLst>
          </p:cNvPr>
          <p:cNvSpPr>
            <a:spLocks noGrp="1"/>
          </p:cNvSpPr>
          <p:nvPr>
            <p:ph type="title"/>
          </p:nvPr>
        </p:nvSpPr>
        <p:spPr>
          <a:xfrm>
            <a:off x="340290" y="488601"/>
            <a:ext cx="9460935" cy="588637"/>
          </a:xfrm>
        </p:spPr>
        <p:txBody>
          <a:bodyPr anchor="t">
            <a:normAutofit fontScale="90000"/>
          </a:bodyPr>
          <a:lstStyle/>
          <a:p>
            <a:r>
              <a:rPr lang="en-GB" sz="1700" dirty="0"/>
              <a:t>        </a:t>
            </a:r>
            <a:r>
              <a:rPr lang="en-GB" i="0" dirty="0">
                <a:effectLst/>
              </a:rPr>
              <a:t>Running the cloud migration tool</a:t>
            </a:r>
            <a:br>
              <a:rPr lang="en-GB" sz="1700" b="0" i="0" dirty="0">
                <a:effectLst/>
              </a:rPr>
            </a:br>
            <a:endParaRPr lang="en-US" sz="1700" dirty="0"/>
          </a:p>
        </p:txBody>
      </p:sp>
      <p:sp>
        <p:nvSpPr>
          <p:cNvPr id="10" name="TextBox 9">
            <a:extLst>
              <a:ext uri="{FF2B5EF4-FFF2-40B4-BE49-F238E27FC236}">
                <a16:creationId xmlns:a16="http://schemas.microsoft.com/office/drawing/2014/main" id="{A891FA00-1C07-819B-B7FB-F36DF92A037C}"/>
              </a:ext>
            </a:extLst>
          </p:cNvPr>
          <p:cNvSpPr txBox="1"/>
          <p:nvPr/>
        </p:nvSpPr>
        <p:spPr>
          <a:xfrm>
            <a:off x="523875" y="1191696"/>
            <a:ext cx="6229350" cy="369332"/>
          </a:xfrm>
          <a:prstGeom prst="rect">
            <a:avLst/>
          </a:prstGeom>
          <a:noFill/>
        </p:spPr>
        <p:txBody>
          <a:bodyPr wrap="square">
            <a:spAutoFit/>
          </a:bodyPr>
          <a:lstStyle/>
          <a:p>
            <a:pPr algn="l"/>
            <a:r>
              <a:rPr lang="en-GB" sz="1800" b="0" i="0" dirty="0">
                <a:solidFill>
                  <a:srgbClr val="262626"/>
                </a:solidFill>
                <a:effectLst/>
                <a:latin typeface="Source Sans Pro" panose="020B0503030403020204" pitchFamily="34" charset="0"/>
              </a:rPr>
              <a:t>Step 1 - Cloud migration setup</a:t>
            </a:r>
          </a:p>
        </p:txBody>
      </p:sp>
      <p:pic>
        <p:nvPicPr>
          <p:cNvPr id="4" name="Picture 3">
            <a:extLst>
              <a:ext uri="{FF2B5EF4-FFF2-40B4-BE49-F238E27FC236}">
                <a16:creationId xmlns:a16="http://schemas.microsoft.com/office/drawing/2014/main" id="{A6C64BE4-044D-1BE5-28AF-A7657C71BE30}"/>
              </a:ext>
            </a:extLst>
          </p:cNvPr>
          <p:cNvPicPr>
            <a:picLocks noChangeAspect="1"/>
          </p:cNvPicPr>
          <p:nvPr/>
        </p:nvPicPr>
        <p:blipFill>
          <a:blip r:embed="rId3"/>
          <a:stretch>
            <a:fillRect/>
          </a:stretch>
        </p:blipFill>
        <p:spPr>
          <a:xfrm>
            <a:off x="340290" y="1561028"/>
            <a:ext cx="7955986" cy="4715948"/>
          </a:xfrm>
          <a:prstGeom prst="rect">
            <a:avLst/>
          </a:prstGeom>
        </p:spPr>
      </p:pic>
      <p:pic>
        <p:nvPicPr>
          <p:cNvPr id="9" name="Picture 8">
            <a:extLst>
              <a:ext uri="{FF2B5EF4-FFF2-40B4-BE49-F238E27FC236}">
                <a16:creationId xmlns:a16="http://schemas.microsoft.com/office/drawing/2014/main" id="{66612AF7-CC32-8C2D-3378-919544F26F8B}"/>
              </a:ext>
            </a:extLst>
          </p:cNvPr>
          <p:cNvPicPr>
            <a:picLocks noChangeAspect="1"/>
          </p:cNvPicPr>
          <p:nvPr/>
        </p:nvPicPr>
        <p:blipFill>
          <a:blip r:embed="rId4"/>
          <a:stretch>
            <a:fillRect/>
          </a:stretch>
        </p:blipFill>
        <p:spPr>
          <a:xfrm>
            <a:off x="523875" y="4119913"/>
            <a:ext cx="9095704" cy="2447745"/>
          </a:xfrm>
          <a:prstGeom prst="rect">
            <a:avLst/>
          </a:prstGeom>
        </p:spPr>
      </p:pic>
    </p:spTree>
    <p:extLst>
      <p:ext uri="{BB962C8B-B14F-4D97-AF65-F5344CB8AC3E}">
        <p14:creationId xmlns:p14="http://schemas.microsoft.com/office/powerpoint/2010/main" val="268119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FD767E-7BC8-EAFB-DCB5-C89C7B977FE6}"/>
              </a:ext>
            </a:extLst>
          </p:cNvPr>
          <p:cNvSpPr>
            <a:spLocks noGrp="1"/>
          </p:cNvSpPr>
          <p:nvPr>
            <p:ph type="title"/>
          </p:nvPr>
        </p:nvSpPr>
        <p:spPr>
          <a:xfrm>
            <a:off x="340290" y="488601"/>
            <a:ext cx="9460935" cy="588637"/>
          </a:xfrm>
        </p:spPr>
        <p:txBody>
          <a:bodyPr anchor="t">
            <a:normAutofit fontScale="90000"/>
          </a:bodyPr>
          <a:lstStyle/>
          <a:p>
            <a:r>
              <a:rPr lang="en-GB" sz="1700" dirty="0"/>
              <a:t>        </a:t>
            </a:r>
            <a:r>
              <a:rPr lang="en-GB" i="0" dirty="0">
                <a:effectLst/>
              </a:rPr>
              <a:t>Running the cloud migration tool</a:t>
            </a:r>
            <a:br>
              <a:rPr lang="en-GB" sz="1700" b="0" i="0" dirty="0">
                <a:effectLst/>
              </a:rPr>
            </a:br>
            <a:endParaRPr lang="en-US" sz="1700" dirty="0"/>
          </a:p>
        </p:txBody>
      </p:sp>
      <p:sp>
        <p:nvSpPr>
          <p:cNvPr id="10" name="TextBox 9">
            <a:extLst>
              <a:ext uri="{FF2B5EF4-FFF2-40B4-BE49-F238E27FC236}">
                <a16:creationId xmlns:a16="http://schemas.microsoft.com/office/drawing/2014/main" id="{A891FA00-1C07-819B-B7FB-F36DF92A037C}"/>
              </a:ext>
            </a:extLst>
          </p:cNvPr>
          <p:cNvSpPr txBox="1"/>
          <p:nvPr/>
        </p:nvSpPr>
        <p:spPr>
          <a:xfrm>
            <a:off x="523875" y="1191696"/>
            <a:ext cx="6229350" cy="369332"/>
          </a:xfrm>
          <a:prstGeom prst="rect">
            <a:avLst/>
          </a:prstGeom>
          <a:noFill/>
        </p:spPr>
        <p:txBody>
          <a:bodyPr wrap="square">
            <a:spAutoFit/>
          </a:bodyPr>
          <a:lstStyle/>
          <a:p>
            <a:pPr algn="l"/>
            <a:r>
              <a:rPr lang="en-GB" sz="1800" b="0" i="0" dirty="0">
                <a:solidFill>
                  <a:srgbClr val="262626"/>
                </a:solidFill>
                <a:effectLst/>
                <a:latin typeface="Source Sans Pro" panose="020B0503030403020204" pitchFamily="34" charset="0"/>
              </a:rPr>
              <a:t>Step 1 - Cloud migration setup</a:t>
            </a:r>
          </a:p>
        </p:txBody>
      </p:sp>
      <p:pic>
        <p:nvPicPr>
          <p:cNvPr id="5" name="Picture 4">
            <a:extLst>
              <a:ext uri="{FF2B5EF4-FFF2-40B4-BE49-F238E27FC236}">
                <a16:creationId xmlns:a16="http://schemas.microsoft.com/office/drawing/2014/main" id="{4DED4D25-2425-3E09-C03F-F6E6333803DB}"/>
              </a:ext>
            </a:extLst>
          </p:cNvPr>
          <p:cNvPicPr>
            <a:picLocks noChangeAspect="1"/>
          </p:cNvPicPr>
          <p:nvPr/>
        </p:nvPicPr>
        <p:blipFill>
          <a:blip r:embed="rId3"/>
          <a:stretch>
            <a:fillRect/>
          </a:stretch>
        </p:blipFill>
        <p:spPr>
          <a:xfrm>
            <a:off x="600075" y="1675486"/>
            <a:ext cx="8168420" cy="4635677"/>
          </a:xfrm>
          <a:prstGeom prst="rect">
            <a:avLst/>
          </a:prstGeom>
        </p:spPr>
      </p:pic>
    </p:spTree>
    <p:extLst>
      <p:ext uri="{BB962C8B-B14F-4D97-AF65-F5344CB8AC3E}">
        <p14:creationId xmlns:p14="http://schemas.microsoft.com/office/powerpoint/2010/main" val="3767473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FD767E-7BC8-EAFB-DCB5-C89C7B977FE6}"/>
              </a:ext>
            </a:extLst>
          </p:cNvPr>
          <p:cNvSpPr>
            <a:spLocks noGrp="1"/>
          </p:cNvSpPr>
          <p:nvPr>
            <p:ph type="title"/>
          </p:nvPr>
        </p:nvSpPr>
        <p:spPr>
          <a:xfrm>
            <a:off x="340290" y="488601"/>
            <a:ext cx="9460935" cy="588637"/>
          </a:xfrm>
        </p:spPr>
        <p:txBody>
          <a:bodyPr anchor="t">
            <a:normAutofit fontScale="90000"/>
          </a:bodyPr>
          <a:lstStyle/>
          <a:p>
            <a:r>
              <a:rPr lang="en-GB" sz="1700" dirty="0"/>
              <a:t>        </a:t>
            </a:r>
            <a:r>
              <a:rPr lang="en-GB" i="0" dirty="0">
                <a:effectLst/>
              </a:rPr>
              <a:t>Running the cloud migration tool</a:t>
            </a:r>
            <a:br>
              <a:rPr lang="en-GB" sz="1700" b="0" i="0" dirty="0">
                <a:effectLst/>
              </a:rPr>
            </a:br>
            <a:endParaRPr lang="en-US" sz="1700" dirty="0"/>
          </a:p>
        </p:txBody>
      </p:sp>
      <p:sp>
        <p:nvSpPr>
          <p:cNvPr id="10" name="TextBox 9">
            <a:extLst>
              <a:ext uri="{FF2B5EF4-FFF2-40B4-BE49-F238E27FC236}">
                <a16:creationId xmlns:a16="http://schemas.microsoft.com/office/drawing/2014/main" id="{A891FA00-1C07-819B-B7FB-F36DF92A037C}"/>
              </a:ext>
            </a:extLst>
          </p:cNvPr>
          <p:cNvSpPr txBox="1"/>
          <p:nvPr/>
        </p:nvSpPr>
        <p:spPr>
          <a:xfrm>
            <a:off x="523875" y="1191696"/>
            <a:ext cx="6229350" cy="369332"/>
          </a:xfrm>
          <a:prstGeom prst="rect">
            <a:avLst/>
          </a:prstGeom>
          <a:noFill/>
        </p:spPr>
        <p:txBody>
          <a:bodyPr wrap="square">
            <a:spAutoFit/>
          </a:bodyPr>
          <a:lstStyle/>
          <a:p>
            <a:pPr algn="l"/>
            <a:r>
              <a:rPr lang="en-GB" sz="1800" b="0" i="0" dirty="0">
                <a:solidFill>
                  <a:srgbClr val="262626"/>
                </a:solidFill>
                <a:effectLst/>
                <a:latin typeface="Source Sans Pro" panose="020B0503030403020204" pitchFamily="34" charset="0"/>
              </a:rPr>
              <a:t>Step 1 - Cloud migration setup</a:t>
            </a:r>
          </a:p>
        </p:txBody>
      </p:sp>
      <p:pic>
        <p:nvPicPr>
          <p:cNvPr id="7" name="Picture 6">
            <a:extLst>
              <a:ext uri="{FF2B5EF4-FFF2-40B4-BE49-F238E27FC236}">
                <a16:creationId xmlns:a16="http://schemas.microsoft.com/office/drawing/2014/main" id="{3BEEE8BB-5079-3CBF-3E84-861D1807DFE9}"/>
              </a:ext>
            </a:extLst>
          </p:cNvPr>
          <p:cNvPicPr>
            <a:picLocks noChangeAspect="1"/>
          </p:cNvPicPr>
          <p:nvPr/>
        </p:nvPicPr>
        <p:blipFill>
          <a:blip r:embed="rId3"/>
          <a:stretch>
            <a:fillRect/>
          </a:stretch>
        </p:blipFill>
        <p:spPr>
          <a:xfrm>
            <a:off x="340291" y="1819275"/>
            <a:ext cx="3679260" cy="2609850"/>
          </a:xfrm>
          <a:prstGeom prst="rect">
            <a:avLst/>
          </a:prstGeom>
        </p:spPr>
      </p:pic>
      <p:pic>
        <p:nvPicPr>
          <p:cNvPr id="9" name="Picture 8">
            <a:extLst>
              <a:ext uri="{FF2B5EF4-FFF2-40B4-BE49-F238E27FC236}">
                <a16:creationId xmlns:a16="http://schemas.microsoft.com/office/drawing/2014/main" id="{0DABD47F-11CA-8860-DE01-E6E89122D667}"/>
              </a:ext>
            </a:extLst>
          </p:cNvPr>
          <p:cNvPicPr>
            <a:picLocks noChangeAspect="1"/>
          </p:cNvPicPr>
          <p:nvPr/>
        </p:nvPicPr>
        <p:blipFill>
          <a:blip r:embed="rId4"/>
          <a:stretch>
            <a:fillRect/>
          </a:stretch>
        </p:blipFill>
        <p:spPr>
          <a:xfrm>
            <a:off x="5591175" y="1943101"/>
            <a:ext cx="4114386" cy="2486024"/>
          </a:xfrm>
          <a:prstGeom prst="rect">
            <a:avLst/>
          </a:prstGeom>
        </p:spPr>
      </p:pic>
      <p:pic>
        <p:nvPicPr>
          <p:cNvPr id="12" name="Picture 11">
            <a:extLst>
              <a:ext uri="{FF2B5EF4-FFF2-40B4-BE49-F238E27FC236}">
                <a16:creationId xmlns:a16="http://schemas.microsoft.com/office/drawing/2014/main" id="{F13FD4F9-B46B-A14F-69DE-E34D78A6F65D}"/>
              </a:ext>
            </a:extLst>
          </p:cNvPr>
          <p:cNvPicPr>
            <a:picLocks noChangeAspect="1"/>
          </p:cNvPicPr>
          <p:nvPr/>
        </p:nvPicPr>
        <p:blipFill>
          <a:blip r:embed="rId5"/>
          <a:stretch>
            <a:fillRect/>
          </a:stretch>
        </p:blipFill>
        <p:spPr>
          <a:xfrm>
            <a:off x="686215" y="4429125"/>
            <a:ext cx="4114386" cy="2407745"/>
          </a:xfrm>
          <a:prstGeom prst="rect">
            <a:avLst/>
          </a:prstGeom>
        </p:spPr>
      </p:pic>
    </p:spTree>
    <p:extLst>
      <p:ext uri="{BB962C8B-B14F-4D97-AF65-F5344CB8AC3E}">
        <p14:creationId xmlns:p14="http://schemas.microsoft.com/office/powerpoint/2010/main" val="1244369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FD767E-7BC8-EAFB-DCB5-C89C7B977FE6}"/>
              </a:ext>
            </a:extLst>
          </p:cNvPr>
          <p:cNvSpPr>
            <a:spLocks noGrp="1"/>
          </p:cNvSpPr>
          <p:nvPr>
            <p:ph type="title"/>
          </p:nvPr>
        </p:nvSpPr>
        <p:spPr>
          <a:xfrm>
            <a:off x="340290" y="488601"/>
            <a:ext cx="9460935" cy="588637"/>
          </a:xfrm>
        </p:spPr>
        <p:txBody>
          <a:bodyPr anchor="t">
            <a:normAutofit fontScale="90000"/>
          </a:bodyPr>
          <a:lstStyle/>
          <a:p>
            <a:r>
              <a:rPr lang="en-GB" sz="1700" dirty="0"/>
              <a:t>        </a:t>
            </a:r>
            <a:r>
              <a:rPr lang="en-GB" i="0" dirty="0">
                <a:effectLst/>
              </a:rPr>
              <a:t>Running the cloud migration tool</a:t>
            </a:r>
            <a:br>
              <a:rPr lang="en-GB" sz="1700" b="0" i="0" dirty="0">
                <a:effectLst/>
              </a:rPr>
            </a:br>
            <a:endParaRPr lang="en-US" sz="1700" dirty="0"/>
          </a:p>
        </p:txBody>
      </p:sp>
      <p:sp>
        <p:nvSpPr>
          <p:cNvPr id="10" name="TextBox 9">
            <a:extLst>
              <a:ext uri="{FF2B5EF4-FFF2-40B4-BE49-F238E27FC236}">
                <a16:creationId xmlns:a16="http://schemas.microsoft.com/office/drawing/2014/main" id="{A891FA00-1C07-819B-B7FB-F36DF92A037C}"/>
              </a:ext>
            </a:extLst>
          </p:cNvPr>
          <p:cNvSpPr txBox="1"/>
          <p:nvPr/>
        </p:nvSpPr>
        <p:spPr>
          <a:xfrm>
            <a:off x="523875" y="1073358"/>
            <a:ext cx="6229350" cy="461665"/>
          </a:xfrm>
          <a:prstGeom prst="rect">
            <a:avLst/>
          </a:prstGeom>
          <a:noFill/>
        </p:spPr>
        <p:txBody>
          <a:bodyPr wrap="square">
            <a:spAutoFit/>
          </a:bodyPr>
          <a:lstStyle/>
          <a:p>
            <a:pPr algn="l"/>
            <a:r>
              <a:rPr lang="en-GB" sz="2400" b="0" i="0" dirty="0">
                <a:solidFill>
                  <a:srgbClr val="262626"/>
                </a:solidFill>
                <a:effectLst/>
                <a:latin typeface="Source Sans Pro" panose="020B0503030403020204" pitchFamily="34" charset="0"/>
              </a:rPr>
              <a:t>Step 1 - Cloud migration setup</a:t>
            </a:r>
          </a:p>
        </p:txBody>
      </p:sp>
      <p:pic>
        <p:nvPicPr>
          <p:cNvPr id="4" name="Picture 3">
            <a:extLst>
              <a:ext uri="{FF2B5EF4-FFF2-40B4-BE49-F238E27FC236}">
                <a16:creationId xmlns:a16="http://schemas.microsoft.com/office/drawing/2014/main" id="{A929971C-1EAD-3B36-8B3E-D01F5BA8F30B}"/>
              </a:ext>
            </a:extLst>
          </p:cNvPr>
          <p:cNvPicPr>
            <a:picLocks noChangeAspect="1"/>
          </p:cNvPicPr>
          <p:nvPr/>
        </p:nvPicPr>
        <p:blipFill>
          <a:blip r:embed="rId3"/>
          <a:stretch>
            <a:fillRect/>
          </a:stretch>
        </p:blipFill>
        <p:spPr>
          <a:xfrm>
            <a:off x="418261" y="1561028"/>
            <a:ext cx="10935539" cy="4716344"/>
          </a:xfrm>
          <a:prstGeom prst="rect">
            <a:avLst/>
          </a:prstGeom>
        </p:spPr>
      </p:pic>
      <p:pic>
        <p:nvPicPr>
          <p:cNvPr id="11" name="Picture 10">
            <a:extLst>
              <a:ext uri="{FF2B5EF4-FFF2-40B4-BE49-F238E27FC236}">
                <a16:creationId xmlns:a16="http://schemas.microsoft.com/office/drawing/2014/main" id="{E60B35B9-9844-520A-770A-71AAAC87C673}"/>
              </a:ext>
            </a:extLst>
          </p:cNvPr>
          <p:cNvPicPr>
            <a:picLocks noChangeAspect="1"/>
          </p:cNvPicPr>
          <p:nvPr/>
        </p:nvPicPr>
        <p:blipFill>
          <a:blip r:embed="rId4"/>
          <a:stretch>
            <a:fillRect/>
          </a:stretch>
        </p:blipFill>
        <p:spPr>
          <a:xfrm>
            <a:off x="5576545" y="2409825"/>
            <a:ext cx="4906060" cy="3790950"/>
          </a:xfrm>
          <a:prstGeom prst="rect">
            <a:avLst/>
          </a:prstGeom>
        </p:spPr>
      </p:pic>
    </p:spTree>
    <p:extLst>
      <p:ext uri="{BB962C8B-B14F-4D97-AF65-F5344CB8AC3E}">
        <p14:creationId xmlns:p14="http://schemas.microsoft.com/office/powerpoint/2010/main" val="930937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FD767E-7BC8-EAFB-DCB5-C89C7B977FE6}"/>
              </a:ext>
            </a:extLst>
          </p:cNvPr>
          <p:cNvSpPr>
            <a:spLocks noGrp="1"/>
          </p:cNvSpPr>
          <p:nvPr>
            <p:ph type="title"/>
          </p:nvPr>
        </p:nvSpPr>
        <p:spPr>
          <a:xfrm>
            <a:off x="340290" y="488601"/>
            <a:ext cx="9460935" cy="588637"/>
          </a:xfrm>
        </p:spPr>
        <p:txBody>
          <a:bodyPr anchor="t">
            <a:normAutofit fontScale="90000"/>
          </a:bodyPr>
          <a:lstStyle/>
          <a:p>
            <a:r>
              <a:rPr lang="en-GB" sz="1700" dirty="0"/>
              <a:t>        </a:t>
            </a:r>
            <a:r>
              <a:rPr lang="en-GB" i="0" dirty="0">
                <a:effectLst/>
              </a:rPr>
              <a:t>Running the cloud migration tool</a:t>
            </a:r>
            <a:br>
              <a:rPr lang="en-GB" sz="1700" b="0" i="0" dirty="0">
                <a:effectLst/>
              </a:rPr>
            </a:br>
            <a:endParaRPr lang="en-US" sz="1700" dirty="0"/>
          </a:p>
        </p:txBody>
      </p:sp>
      <p:sp>
        <p:nvSpPr>
          <p:cNvPr id="10" name="TextBox 9">
            <a:extLst>
              <a:ext uri="{FF2B5EF4-FFF2-40B4-BE49-F238E27FC236}">
                <a16:creationId xmlns:a16="http://schemas.microsoft.com/office/drawing/2014/main" id="{A891FA00-1C07-819B-B7FB-F36DF92A037C}"/>
              </a:ext>
            </a:extLst>
          </p:cNvPr>
          <p:cNvSpPr txBox="1"/>
          <p:nvPr/>
        </p:nvSpPr>
        <p:spPr>
          <a:xfrm>
            <a:off x="523875" y="1191696"/>
            <a:ext cx="6229350" cy="800219"/>
          </a:xfrm>
          <a:prstGeom prst="rect">
            <a:avLst/>
          </a:prstGeom>
          <a:noFill/>
        </p:spPr>
        <p:txBody>
          <a:bodyPr wrap="square">
            <a:spAutoFit/>
          </a:bodyPr>
          <a:lstStyle/>
          <a:p>
            <a:r>
              <a:rPr lang="en-GB" sz="2800" b="0" i="0" dirty="0">
                <a:solidFill>
                  <a:srgbClr val="262626"/>
                </a:solidFill>
                <a:effectLst/>
                <a:latin typeface="Source Sans Pro" panose="020B0503030403020204" pitchFamily="34" charset="0"/>
              </a:rPr>
              <a:t>Step 2 - </a:t>
            </a:r>
            <a:r>
              <a:rPr lang="en-US" sz="2800" b="0" i="0" dirty="0">
                <a:solidFill>
                  <a:srgbClr val="262626"/>
                </a:solidFill>
                <a:effectLst/>
                <a:latin typeface="Source Sans Pro" panose="020B0503030403020204" pitchFamily="34" charset="0"/>
              </a:rPr>
              <a:t>Cloud migration management</a:t>
            </a:r>
          </a:p>
          <a:p>
            <a:pPr algn="l"/>
            <a:endParaRPr lang="en-GB" sz="1800" b="0" i="0" dirty="0">
              <a:solidFill>
                <a:srgbClr val="262626"/>
              </a:solidFill>
              <a:effectLst/>
              <a:latin typeface="Source Sans Pro" panose="020B0503030403020204" pitchFamily="34" charset="0"/>
            </a:endParaRPr>
          </a:p>
        </p:txBody>
      </p:sp>
      <p:sp>
        <p:nvSpPr>
          <p:cNvPr id="5" name="TextBox 4">
            <a:extLst>
              <a:ext uri="{FF2B5EF4-FFF2-40B4-BE49-F238E27FC236}">
                <a16:creationId xmlns:a16="http://schemas.microsoft.com/office/drawing/2014/main" id="{2D668A6B-609E-F400-E68C-6FDD25ACFCB2}"/>
              </a:ext>
            </a:extLst>
          </p:cNvPr>
          <p:cNvSpPr txBox="1"/>
          <p:nvPr/>
        </p:nvSpPr>
        <p:spPr>
          <a:xfrm>
            <a:off x="523875" y="2020790"/>
            <a:ext cx="9544049" cy="2585323"/>
          </a:xfrm>
          <a:prstGeom prst="rect">
            <a:avLst/>
          </a:prstGeom>
          <a:noFill/>
        </p:spPr>
        <p:txBody>
          <a:bodyPr wrap="square">
            <a:spAutoFit/>
          </a:bodyPr>
          <a:lstStyle/>
          <a:p>
            <a:pPr algn="l"/>
            <a:r>
              <a:rPr lang="en-GB" sz="1800" b="0" i="0" dirty="0">
                <a:solidFill>
                  <a:srgbClr val="242D2F"/>
                </a:solidFill>
                <a:effectLst/>
                <a:latin typeface="Source Sans Pro" panose="020B0503030403020204" pitchFamily="34" charset="0"/>
              </a:rPr>
              <a:t>Cloud Migration Management is where you schedule the data migration and monitor the progress. We recommend scheduling your data migration for off-peak business hours since running can take many hours.</a:t>
            </a:r>
          </a:p>
          <a:p>
            <a:pPr algn="l"/>
            <a:endParaRPr lang="en-GB" sz="1800" b="0" i="0" dirty="0">
              <a:solidFill>
                <a:srgbClr val="242D2F"/>
              </a:solidFill>
              <a:effectLst/>
              <a:latin typeface="Source Sans Pro" panose="020B0503030403020204" pitchFamily="34" charset="0"/>
            </a:endParaRPr>
          </a:p>
          <a:p>
            <a:pPr algn="l"/>
            <a:r>
              <a:rPr lang="en-GB" sz="1800" b="0" i="0" dirty="0">
                <a:solidFill>
                  <a:srgbClr val="242D2F"/>
                </a:solidFill>
                <a:effectLst/>
                <a:latin typeface="Source Sans Pro" panose="020B0503030403020204" pitchFamily="34" charset="0"/>
              </a:rPr>
              <a:t>The amount of time the migration will take to complete depends on the following:</a:t>
            </a:r>
            <a:endParaRPr lang="en-GB" dirty="0">
              <a:solidFill>
                <a:srgbClr val="242D2F"/>
              </a:solidFill>
              <a:latin typeface="Source Sans Pro" panose="020B0503030403020204" pitchFamily="34" charset="0"/>
            </a:endParaRPr>
          </a:p>
          <a:p>
            <a:pPr algn="l"/>
            <a:endParaRPr lang="en-GB" sz="1800" b="0" i="0" dirty="0">
              <a:solidFill>
                <a:srgbClr val="242D2F"/>
              </a:solidFill>
              <a:effectLst/>
              <a:latin typeface="Source Sans Pro" panose="020B0503030403020204" pitchFamily="34" charset="0"/>
            </a:endParaRPr>
          </a:p>
          <a:p>
            <a:pPr algn="l">
              <a:buFont typeface="Arial" panose="020B0604020202020204" pitchFamily="34" charset="0"/>
              <a:buChar char="•"/>
            </a:pPr>
            <a:r>
              <a:rPr lang="en-GB" sz="1800" b="0" i="0" dirty="0">
                <a:solidFill>
                  <a:srgbClr val="000000"/>
                </a:solidFill>
                <a:effectLst/>
                <a:latin typeface="Source Sans Pro" panose="020B0503030403020204" pitchFamily="34" charset="0"/>
              </a:rPr>
              <a:t>The amount of data</a:t>
            </a:r>
          </a:p>
          <a:p>
            <a:pPr algn="l">
              <a:buFont typeface="Arial" panose="020B0604020202020204" pitchFamily="34" charset="0"/>
              <a:buChar char="•"/>
            </a:pPr>
            <a:r>
              <a:rPr lang="en-GB" sz="1800" b="0" i="0" dirty="0">
                <a:solidFill>
                  <a:srgbClr val="000000"/>
                </a:solidFill>
                <a:effectLst/>
                <a:latin typeface="Source Sans Pro" panose="020B0503030403020204" pitchFamily="34" charset="0"/>
              </a:rPr>
              <a:t>Your SQL configuration</a:t>
            </a:r>
          </a:p>
          <a:p>
            <a:pPr algn="l">
              <a:buFont typeface="Arial" panose="020B0604020202020204" pitchFamily="34" charset="0"/>
              <a:buChar char="•"/>
            </a:pPr>
            <a:r>
              <a:rPr lang="en-GB" sz="1800" b="0" i="0" dirty="0">
                <a:solidFill>
                  <a:srgbClr val="000000"/>
                </a:solidFill>
                <a:effectLst/>
                <a:latin typeface="Source Sans Pro" panose="020B0503030403020204" pitchFamily="34" charset="0"/>
              </a:rPr>
              <a:t>Your connection speeds</a:t>
            </a:r>
          </a:p>
        </p:txBody>
      </p:sp>
    </p:spTree>
    <p:extLst>
      <p:ext uri="{BB962C8B-B14F-4D97-AF65-F5344CB8AC3E}">
        <p14:creationId xmlns:p14="http://schemas.microsoft.com/office/powerpoint/2010/main" val="4081837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FD767E-7BC8-EAFB-DCB5-C89C7B977FE6}"/>
              </a:ext>
            </a:extLst>
          </p:cNvPr>
          <p:cNvSpPr>
            <a:spLocks noGrp="1"/>
          </p:cNvSpPr>
          <p:nvPr>
            <p:ph type="title"/>
          </p:nvPr>
        </p:nvSpPr>
        <p:spPr>
          <a:xfrm>
            <a:off x="340290" y="488601"/>
            <a:ext cx="9460935" cy="588637"/>
          </a:xfrm>
        </p:spPr>
        <p:txBody>
          <a:bodyPr anchor="t">
            <a:normAutofit fontScale="90000"/>
          </a:bodyPr>
          <a:lstStyle/>
          <a:p>
            <a:r>
              <a:rPr lang="en-GB" sz="1700" dirty="0"/>
              <a:t>        </a:t>
            </a:r>
            <a:r>
              <a:rPr lang="en-GB" i="0" dirty="0">
                <a:effectLst/>
              </a:rPr>
              <a:t>Running the cloud migration tool</a:t>
            </a:r>
            <a:br>
              <a:rPr lang="en-GB" sz="1700" b="0" i="0" dirty="0">
                <a:effectLst/>
              </a:rPr>
            </a:br>
            <a:endParaRPr lang="en-US" sz="1700" dirty="0"/>
          </a:p>
        </p:txBody>
      </p:sp>
      <p:sp>
        <p:nvSpPr>
          <p:cNvPr id="10" name="TextBox 9">
            <a:extLst>
              <a:ext uri="{FF2B5EF4-FFF2-40B4-BE49-F238E27FC236}">
                <a16:creationId xmlns:a16="http://schemas.microsoft.com/office/drawing/2014/main" id="{A891FA00-1C07-819B-B7FB-F36DF92A037C}"/>
              </a:ext>
            </a:extLst>
          </p:cNvPr>
          <p:cNvSpPr txBox="1"/>
          <p:nvPr/>
        </p:nvSpPr>
        <p:spPr>
          <a:xfrm>
            <a:off x="523875" y="1191696"/>
            <a:ext cx="6229350" cy="800219"/>
          </a:xfrm>
          <a:prstGeom prst="rect">
            <a:avLst/>
          </a:prstGeom>
          <a:noFill/>
        </p:spPr>
        <p:txBody>
          <a:bodyPr wrap="square">
            <a:spAutoFit/>
          </a:bodyPr>
          <a:lstStyle/>
          <a:p>
            <a:r>
              <a:rPr lang="en-GB" sz="2800" b="0" i="0" dirty="0">
                <a:solidFill>
                  <a:srgbClr val="262626"/>
                </a:solidFill>
                <a:effectLst/>
                <a:latin typeface="Source Sans Pro" panose="020B0503030403020204" pitchFamily="34" charset="0"/>
              </a:rPr>
              <a:t>Step 3 - </a:t>
            </a:r>
            <a:r>
              <a:rPr lang="en-US" sz="2800" b="0" i="0" dirty="0">
                <a:solidFill>
                  <a:srgbClr val="262626"/>
                </a:solidFill>
                <a:effectLst/>
                <a:latin typeface="Source Sans Pro" panose="020B0503030403020204" pitchFamily="34" charset="0"/>
              </a:rPr>
              <a:t>Users</a:t>
            </a:r>
          </a:p>
          <a:p>
            <a:pPr algn="l"/>
            <a:endParaRPr lang="en-GB" sz="1800" b="0" i="0" dirty="0">
              <a:solidFill>
                <a:srgbClr val="262626"/>
              </a:solidFill>
              <a:effectLst/>
              <a:latin typeface="Source Sans Pro" panose="020B0503030403020204" pitchFamily="34" charset="0"/>
            </a:endParaRPr>
          </a:p>
        </p:txBody>
      </p:sp>
      <p:sp>
        <p:nvSpPr>
          <p:cNvPr id="5" name="TextBox 4">
            <a:extLst>
              <a:ext uri="{FF2B5EF4-FFF2-40B4-BE49-F238E27FC236}">
                <a16:creationId xmlns:a16="http://schemas.microsoft.com/office/drawing/2014/main" id="{2D668A6B-609E-F400-E68C-6FDD25ACFCB2}"/>
              </a:ext>
            </a:extLst>
          </p:cNvPr>
          <p:cNvSpPr txBox="1"/>
          <p:nvPr/>
        </p:nvSpPr>
        <p:spPr>
          <a:xfrm>
            <a:off x="523876" y="1991915"/>
            <a:ext cx="9896474" cy="3693319"/>
          </a:xfrm>
          <a:prstGeom prst="rect">
            <a:avLst/>
          </a:prstGeom>
          <a:noFill/>
        </p:spPr>
        <p:txBody>
          <a:bodyPr wrap="square">
            <a:spAutoFit/>
          </a:bodyPr>
          <a:lstStyle/>
          <a:p>
            <a:pPr algn="l"/>
            <a:r>
              <a:rPr lang="en-GB" sz="1800" b="0" i="0" dirty="0">
                <a:solidFill>
                  <a:srgbClr val="242D2F"/>
                </a:solidFill>
                <a:effectLst/>
                <a:latin typeface="Source Sans Pro" panose="020B0503030403020204" pitchFamily="34" charset="0"/>
              </a:rPr>
              <a:t>Once the cloud migration environment is configured, all users without SUPER permissions will be automatically assigned to the Intelligent Cloud user group with the Intelligent Cloud permission set and will have read-only access.</a:t>
            </a:r>
          </a:p>
          <a:p>
            <a:pPr algn="l"/>
            <a:endParaRPr lang="en-GB" sz="1800" b="0" i="0" dirty="0">
              <a:solidFill>
                <a:srgbClr val="242D2F"/>
              </a:solidFill>
              <a:effectLst/>
              <a:latin typeface="Source Sans Pro" panose="020B0503030403020204" pitchFamily="34" charset="0"/>
            </a:endParaRPr>
          </a:p>
          <a:p>
            <a:pPr algn="l">
              <a:buFont typeface="Arial" panose="020B0604020202020204" pitchFamily="34" charset="0"/>
              <a:buChar char="•"/>
            </a:pPr>
            <a:r>
              <a:rPr lang="en-GB" sz="1800" b="0" i="0" dirty="0">
                <a:solidFill>
                  <a:srgbClr val="242D2F"/>
                </a:solidFill>
                <a:effectLst/>
                <a:latin typeface="Source Sans Pro" panose="020B0503030403020204" pitchFamily="34" charset="0"/>
              </a:rPr>
              <a:t>User groups and permissions.</a:t>
            </a:r>
          </a:p>
          <a:p>
            <a:pPr algn="l">
              <a:buFont typeface="Arial" panose="020B0604020202020204" pitchFamily="34" charset="0"/>
              <a:buChar char="•"/>
            </a:pPr>
            <a:endParaRPr lang="en-GB" sz="1800" b="0" i="0" dirty="0">
              <a:solidFill>
                <a:srgbClr val="242D2F"/>
              </a:solidFill>
              <a:effectLst/>
              <a:latin typeface="Source Sans Pro" panose="020B0503030403020204" pitchFamily="34" charset="0"/>
            </a:endParaRPr>
          </a:p>
          <a:p>
            <a:pPr algn="l">
              <a:buFont typeface="Arial" panose="020B0604020202020204" pitchFamily="34" charset="0"/>
              <a:buChar char="•"/>
            </a:pPr>
            <a:r>
              <a:rPr lang="en-GB" sz="1800" b="0" i="0" dirty="0">
                <a:solidFill>
                  <a:srgbClr val="242D2F"/>
                </a:solidFill>
                <a:effectLst/>
                <a:latin typeface="Source Sans Pro" panose="020B0503030403020204" pitchFamily="34" charset="0"/>
              </a:rPr>
              <a:t>The SUPER user needs to assign appropriate user groups and permissions to users.</a:t>
            </a:r>
          </a:p>
          <a:p>
            <a:pPr algn="l">
              <a:buFont typeface="Arial" panose="020B0604020202020204" pitchFamily="34" charset="0"/>
              <a:buChar char="•"/>
            </a:pPr>
            <a:endParaRPr lang="en-GB" sz="1800" b="0" i="0" dirty="0">
              <a:solidFill>
                <a:srgbClr val="242D2F"/>
              </a:solidFill>
              <a:effectLst/>
              <a:latin typeface="Source Sans Pro" panose="020B0503030403020204" pitchFamily="34" charset="0"/>
            </a:endParaRPr>
          </a:p>
          <a:p>
            <a:pPr algn="l">
              <a:buFont typeface="Arial" panose="020B0604020202020204" pitchFamily="34" charset="0"/>
              <a:buChar char="•"/>
            </a:pPr>
            <a:r>
              <a:rPr lang="en-GB" sz="1800" b="0" i="0" dirty="0">
                <a:solidFill>
                  <a:srgbClr val="242D2F"/>
                </a:solidFill>
                <a:effectLst/>
                <a:latin typeface="Source Sans Pro" panose="020B0503030403020204" pitchFamily="34" charset="0"/>
              </a:rPr>
              <a:t>Setting up device users for the POS.</a:t>
            </a:r>
          </a:p>
          <a:p>
            <a:pPr algn="l">
              <a:buFont typeface="Arial" panose="020B0604020202020204" pitchFamily="34" charset="0"/>
              <a:buChar char="•"/>
            </a:pPr>
            <a:endParaRPr lang="en-GB" sz="1800" b="0" i="0" dirty="0">
              <a:solidFill>
                <a:srgbClr val="242D2F"/>
              </a:solidFill>
              <a:effectLst/>
              <a:latin typeface="Source Sans Pro" panose="020B0503030403020204" pitchFamily="34" charset="0"/>
            </a:endParaRPr>
          </a:p>
          <a:p>
            <a:pPr algn="l">
              <a:buFont typeface="Arial" panose="020B0604020202020204" pitchFamily="34" charset="0"/>
              <a:buChar char="•"/>
            </a:pPr>
            <a:r>
              <a:rPr lang="en-GB" sz="1800" b="0" i="0" dirty="0">
                <a:solidFill>
                  <a:srgbClr val="242D2F"/>
                </a:solidFill>
                <a:effectLst/>
                <a:latin typeface="Source Sans Pro" panose="020B0503030403020204" pitchFamily="34" charset="0"/>
              </a:rPr>
              <a:t>For POS and mobile devices, there should be a shared user (device name). </a:t>
            </a:r>
            <a:r>
              <a:rPr lang="en-GB" sz="1800" b="0" i="0" dirty="0">
                <a:solidFill>
                  <a:srgbClr val="242D2F"/>
                </a:solidFill>
                <a:effectLst/>
                <a:latin typeface="Source Sans Pro" panose="020B0503030403020204" pitchFamily="34" charset="0"/>
                <a:hlinkClick r:id="rId3"/>
              </a:rPr>
              <a:t>The device should log in using the shared user</a:t>
            </a:r>
            <a:r>
              <a:rPr lang="en-GB" sz="1800" b="0" i="0" dirty="0">
                <a:solidFill>
                  <a:srgbClr val="242D2F"/>
                </a:solidFill>
                <a:effectLst/>
                <a:latin typeface="Source Sans Pro" panose="020B0503030403020204" pitchFamily="34" charset="0"/>
              </a:rPr>
              <a:t>.</a:t>
            </a:r>
          </a:p>
          <a:p>
            <a:pPr algn="l"/>
            <a:endParaRPr lang="en-GB" sz="1800" b="0" i="0" dirty="0">
              <a:solidFill>
                <a:srgbClr val="000000"/>
              </a:solidFill>
              <a:effectLst/>
              <a:latin typeface="Source Sans Pro" panose="020B0503030403020204" pitchFamily="34" charset="0"/>
            </a:endParaRPr>
          </a:p>
        </p:txBody>
      </p:sp>
    </p:spTree>
    <p:extLst>
      <p:ext uri="{BB962C8B-B14F-4D97-AF65-F5344CB8AC3E}">
        <p14:creationId xmlns:p14="http://schemas.microsoft.com/office/powerpoint/2010/main" val="2881527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3559641D-F940-4519-1C28-6C8C5F5F911E}"/>
              </a:ext>
            </a:extLst>
          </p:cNvPr>
          <p:cNvPicPr>
            <a:picLocks noChangeAspect="1"/>
          </p:cNvPicPr>
          <p:nvPr/>
        </p:nvPicPr>
        <p:blipFill>
          <a:blip r:embed="rId3"/>
          <a:stretch>
            <a:fillRect/>
          </a:stretch>
        </p:blipFill>
        <p:spPr>
          <a:xfrm>
            <a:off x="6823806" y="1435038"/>
            <a:ext cx="4582886" cy="4676414"/>
          </a:xfrm>
          <a:prstGeom prst="rect">
            <a:avLst/>
          </a:prstGeom>
          <a:noFill/>
        </p:spPr>
      </p:pic>
      <p:sp>
        <p:nvSpPr>
          <p:cNvPr id="7" name="Title 6">
            <a:extLst>
              <a:ext uri="{FF2B5EF4-FFF2-40B4-BE49-F238E27FC236}">
                <a16:creationId xmlns:a16="http://schemas.microsoft.com/office/drawing/2014/main" id="{8BFCE126-50CB-C3EB-B351-D834F3338E43}"/>
              </a:ext>
            </a:extLst>
          </p:cNvPr>
          <p:cNvSpPr>
            <a:spLocks noGrp="1"/>
          </p:cNvSpPr>
          <p:nvPr>
            <p:ph type="title"/>
          </p:nvPr>
        </p:nvSpPr>
        <p:spPr/>
        <p:txBody>
          <a:bodyPr/>
          <a:lstStyle/>
          <a:p>
            <a:r>
              <a:rPr lang="en-GB" sz="3600" dirty="0"/>
              <a:t>Test in Sandbox</a:t>
            </a:r>
            <a:endParaRPr lang="en-US" dirty="0"/>
          </a:p>
        </p:txBody>
      </p:sp>
      <p:sp>
        <p:nvSpPr>
          <p:cNvPr id="9" name="TextBox 8">
            <a:extLst>
              <a:ext uri="{FF2B5EF4-FFF2-40B4-BE49-F238E27FC236}">
                <a16:creationId xmlns:a16="http://schemas.microsoft.com/office/drawing/2014/main" id="{4EEAA883-20FF-1765-D220-7A5955120AF1}"/>
              </a:ext>
            </a:extLst>
          </p:cNvPr>
          <p:cNvSpPr txBox="1"/>
          <p:nvPr/>
        </p:nvSpPr>
        <p:spPr>
          <a:xfrm>
            <a:off x="340289" y="1731982"/>
            <a:ext cx="7071730" cy="1569660"/>
          </a:xfrm>
          <a:prstGeom prst="rect">
            <a:avLst/>
          </a:prstGeom>
          <a:noFill/>
        </p:spPr>
        <p:txBody>
          <a:bodyPr wrap="square">
            <a:spAutoFit/>
          </a:bodyPr>
          <a:lstStyle/>
          <a:p>
            <a:r>
              <a:rPr lang="en-GB" sz="2400" b="0" i="0" dirty="0">
                <a:solidFill>
                  <a:srgbClr val="242D2F"/>
                </a:solidFill>
                <a:effectLst/>
                <a:latin typeface="Source Sans Pro" panose="020B0503030403020204" pitchFamily="34" charset="0"/>
              </a:rPr>
              <a:t>There is a suggestion that you copy the customer tenant by creating a sandbox to test and adjust accordingly. Make sure you update the customer database with the same adjustment.</a:t>
            </a:r>
            <a:endParaRPr lang="en-US" sz="2400" dirty="0"/>
          </a:p>
        </p:txBody>
      </p:sp>
    </p:spTree>
    <p:extLst>
      <p:ext uri="{BB962C8B-B14F-4D97-AF65-F5344CB8AC3E}">
        <p14:creationId xmlns:p14="http://schemas.microsoft.com/office/powerpoint/2010/main" val="716331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D063D3-9154-3EE8-CA98-9A4DC143707F}"/>
              </a:ext>
            </a:extLst>
          </p:cNvPr>
          <p:cNvSpPr>
            <a:spLocks noGrp="1"/>
          </p:cNvSpPr>
          <p:nvPr>
            <p:ph type="body" sz="quarter" idx="10"/>
          </p:nvPr>
        </p:nvSpPr>
        <p:spPr/>
        <p:txBody>
          <a:bodyPr/>
          <a:lstStyle/>
          <a:p>
            <a:r>
              <a:rPr lang="en-IS" dirty="0"/>
              <a:t>Thank you</a:t>
            </a:r>
          </a:p>
        </p:txBody>
      </p:sp>
    </p:spTree>
    <p:extLst>
      <p:ext uri="{BB962C8B-B14F-4D97-AF65-F5344CB8AC3E}">
        <p14:creationId xmlns:p14="http://schemas.microsoft.com/office/powerpoint/2010/main" val="1881244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1456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009549-6FFC-7F64-443B-84221FEF1DA7}"/>
              </a:ext>
            </a:extLst>
          </p:cNvPr>
          <p:cNvSpPr txBox="1"/>
          <p:nvPr/>
        </p:nvSpPr>
        <p:spPr>
          <a:xfrm>
            <a:off x="7276272" y="2863161"/>
            <a:ext cx="4512365" cy="1200329"/>
          </a:xfrm>
          <a:prstGeom prst="rect">
            <a:avLst/>
          </a:prstGeom>
          <a:noFill/>
        </p:spPr>
        <p:txBody>
          <a:bodyPr wrap="square" rtlCol="0">
            <a:spAutoFit/>
          </a:bodyPr>
          <a:lstStyle/>
          <a:p>
            <a:pPr algn="ctr"/>
            <a:r>
              <a:rPr lang="en-US" sz="3600" b="1" i="0" dirty="0">
                <a:solidFill>
                  <a:schemeClr val="bg1"/>
                </a:solidFill>
                <a:effectLst/>
                <a:latin typeface="Open Sans" panose="020B0606030504020204" pitchFamily="34" charset="0"/>
              </a:rPr>
              <a:t>Data migration and SaaS</a:t>
            </a:r>
            <a:endParaRPr lang="en-IS" sz="3600" b="1" dirty="0">
              <a:solidFill>
                <a:schemeClr val="bg1"/>
              </a:solidFill>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D4F3EE2F-5AF4-F3BE-4274-19904338FD5F}"/>
              </a:ext>
            </a:extLst>
          </p:cNvPr>
          <p:cNvSpPr txBox="1"/>
          <p:nvPr/>
        </p:nvSpPr>
        <p:spPr>
          <a:xfrm>
            <a:off x="7034211" y="4696334"/>
            <a:ext cx="2438400" cy="369332"/>
          </a:xfrm>
          <a:prstGeom prst="rect">
            <a:avLst/>
          </a:prstGeom>
          <a:noFill/>
        </p:spPr>
        <p:txBody>
          <a:bodyPr wrap="square" rtlCol="0">
            <a:spAutoFit/>
          </a:bodyPr>
          <a:lstStyle/>
          <a:p>
            <a:pPr algn="ctr"/>
            <a:r>
              <a:rPr lang="en-GB" sz="1800" b="1" dirty="0">
                <a:solidFill>
                  <a:schemeClr val="bg1"/>
                </a:solidFill>
                <a:latin typeface="Segoe UI Semibold" panose="020B0502040204020203" pitchFamily="34" charset="0"/>
                <a:cs typeface="Segoe UI Semibold" panose="020B0502040204020203" pitchFamily="34" charset="0"/>
              </a:rPr>
              <a:t>Omair Zuberi</a:t>
            </a:r>
            <a:endParaRPr lang="en-IS" sz="1800" b="1" dirty="0">
              <a:solidFill>
                <a:schemeClr val="bg1"/>
              </a:solidFill>
              <a:latin typeface="Segoe UI Semibold" panose="020B0502040204020203" pitchFamily="34" charset="0"/>
              <a:cs typeface="Segoe UI Semibold" panose="020B0502040204020203" pitchFamily="34" charset="0"/>
            </a:endParaRPr>
          </a:p>
        </p:txBody>
      </p:sp>
      <p:sp>
        <p:nvSpPr>
          <p:cNvPr id="5" name="TextBox 4">
            <a:extLst>
              <a:ext uri="{FF2B5EF4-FFF2-40B4-BE49-F238E27FC236}">
                <a16:creationId xmlns:a16="http://schemas.microsoft.com/office/drawing/2014/main" id="{0E9163EE-4906-CC08-A2BC-9F8D055F7C44}"/>
              </a:ext>
            </a:extLst>
          </p:cNvPr>
          <p:cNvSpPr txBox="1"/>
          <p:nvPr/>
        </p:nvSpPr>
        <p:spPr>
          <a:xfrm>
            <a:off x="7034210" y="5157999"/>
            <a:ext cx="2438400" cy="369332"/>
          </a:xfrm>
          <a:prstGeom prst="rect">
            <a:avLst/>
          </a:prstGeom>
          <a:noFill/>
        </p:spPr>
        <p:txBody>
          <a:bodyPr wrap="square" rtlCol="0">
            <a:spAutoFit/>
          </a:bodyPr>
          <a:lstStyle/>
          <a:p>
            <a:pPr algn="ctr"/>
            <a:r>
              <a:rPr lang="en-GB" dirty="0">
                <a:solidFill>
                  <a:srgbClr val="C6C2F5"/>
                </a:solidFill>
                <a:latin typeface="Segoe UI" panose="020B0502040204020203" pitchFamily="34" charset="0"/>
                <a:cs typeface="Segoe UI" panose="020B0502040204020203" pitchFamily="34" charset="0"/>
              </a:rPr>
              <a:t>Solution Architect</a:t>
            </a:r>
            <a:endParaRPr lang="en-IS" sz="1800" dirty="0">
              <a:solidFill>
                <a:srgbClr val="C6C2F5"/>
              </a:solidFill>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D6C17F18-C391-FEE4-9AD7-79B3D6F04D32}"/>
              </a:ext>
            </a:extLst>
          </p:cNvPr>
          <p:cNvSpPr txBox="1"/>
          <p:nvPr/>
        </p:nvSpPr>
        <p:spPr>
          <a:xfrm>
            <a:off x="9615485" y="4696334"/>
            <a:ext cx="2438400" cy="369332"/>
          </a:xfrm>
          <a:prstGeom prst="rect">
            <a:avLst/>
          </a:prstGeom>
          <a:noFill/>
        </p:spPr>
        <p:txBody>
          <a:bodyPr wrap="square" rtlCol="0">
            <a:spAutoFit/>
          </a:bodyPr>
          <a:lstStyle/>
          <a:p>
            <a:pPr algn="ctr"/>
            <a:r>
              <a:rPr lang="en-GB" b="1" dirty="0">
                <a:solidFill>
                  <a:schemeClr val="bg1"/>
                </a:solidFill>
                <a:latin typeface="Segoe UI Semibold" panose="020B0502040204020203" pitchFamily="34" charset="0"/>
                <a:cs typeface="Segoe UI Semibold" panose="020B0502040204020203" pitchFamily="34" charset="0"/>
              </a:rPr>
              <a:t>Bhawana Sharma</a:t>
            </a:r>
            <a:endParaRPr lang="en-IS" sz="1800" b="1" dirty="0">
              <a:solidFill>
                <a:schemeClr val="bg1"/>
              </a:solidFill>
              <a:latin typeface="Segoe UI Semibold" panose="020B0502040204020203" pitchFamily="34" charset="0"/>
              <a:cs typeface="Segoe UI Semibold" panose="020B0502040204020203" pitchFamily="34" charset="0"/>
            </a:endParaRPr>
          </a:p>
        </p:txBody>
      </p:sp>
      <p:sp>
        <p:nvSpPr>
          <p:cNvPr id="7" name="TextBox 6">
            <a:extLst>
              <a:ext uri="{FF2B5EF4-FFF2-40B4-BE49-F238E27FC236}">
                <a16:creationId xmlns:a16="http://schemas.microsoft.com/office/drawing/2014/main" id="{A29A8C63-195C-4CFD-2A30-FFD90AA1EF2A}"/>
              </a:ext>
            </a:extLst>
          </p:cNvPr>
          <p:cNvSpPr txBox="1"/>
          <p:nvPr/>
        </p:nvSpPr>
        <p:spPr>
          <a:xfrm>
            <a:off x="9615484" y="5157999"/>
            <a:ext cx="2438400" cy="369332"/>
          </a:xfrm>
          <a:prstGeom prst="rect">
            <a:avLst/>
          </a:prstGeom>
          <a:noFill/>
        </p:spPr>
        <p:txBody>
          <a:bodyPr wrap="square" rtlCol="0">
            <a:spAutoFit/>
          </a:bodyPr>
          <a:lstStyle/>
          <a:p>
            <a:pPr algn="ctr"/>
            <a:r>
              <a:rPr lang="en-GB" dirty="0">
                <a:solidFill>
                  <a:srgbClr val="C6C2F5"/>
                </a:solidFill>
                <a:latin typeface="Segoe UI" panose="020B0502040204020203" pitchFamily="34" charset="0"/>
                <a:cs typeface="Segoe UI" panose="020B0502040204020203" pitchFamily="34" charset="0"/>
              </a:rPr>
              <a:t>Consultant</a:t>
            </a:r>
            <a:endParaRPr lang="en-IS" sz="1800" dirty="0">
              <a:solidFill>
                <a:srgbClr val="C6C2F5"/>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92985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Data Migration Image">
            <a:extLst>
              <a:ext uri="{FF2B5EF4-FFF2-40B4-BE49-F238E27FC236}">
                <a16:creationId xmlns:a16="http://schemas.microsoft.com/office/drawing/2014/main" id="{8FAACA21-00D6-0E91-B62E-9A3C591F4B9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09114" y="1693733"/>
            <a:ext cx="4582886" cy="3470535"/>
          </a:xfrm>
          <a:prstGeom prst="rect">
            <a:avLst/>
          </a:prstGeom>
          <a:solidFill>
            <a:srgbClr val="FFFFFF"/>
          </a:solidFill>
        </p:spPr>
      </p:pic>
      <p:sp>
        <p:nvSpPr>
          <p:cNvPr id="3" name="Title 2">
            <a:extLst>
              <a:ext uri="{FF2B5EF4-FFF2-40B4-BE49-F238E27FC236}">
                <a16:creationId xmlns:a16="http://schemas.microsoft.com/office/drawing/2014/main" id="{C0FD767E-7BC8-EAFB-DCB5-C89C7B977FE6}"/>
              </a:ext>
            </a:extLst>
          </p:cNvPr>
          <p:cNvSpPr>
            <a:spLocks noGrp="1"/>
          </p:cNvSpPr>
          <p:nvPr>
            <p:ph type="title"/>
          </p:nvPr>
        </p:nvSpPr>
        <p:spPr>
          <a:xfrm>
            <a:off x="340290" y="488601"/>
            <a:ext cx="6816055" cy="588637"/>
          </a:xfrm>
        </p:spPr>
        <p:txBody>
          <a:bodyPr anchor="t">
            <a:normAutofit/>
          </a:bodyPr>
          <a:lstStyle/>
          <a:p>
            <a:r>
              <a:rPr lang="en-GB" dirty="0"/>
              <a:t>                 Data Migration</a:t>
            </a:r>
            <a:endParaRPr lang="en-US" dirty="0"/>
          </a:p>
        </p:txBody>
      </p:sp>
      <p:sp>
        <p:nvSpPr>
          <p:cNvPr id="4" name="Text Placeholder 3">
            <a:extLst>
              <a:ext uri="{FF2B5EF4-FFF2-40B4-BE49-F238E27FC236}">
                <a16:creationId xmlns:a16="http://schemas.microsoft.com/office/drawing/2014/main" id="{C8371FF1-BC78-75C0-44F2-5B5033523457}"/>
              </a:ext>
            </a:extLst>
          </p:cNvPr>
          <p:cNvSpPr>
            <a:spLocks noGrp="1"/>
          </p:cNvSpPr>
          <p:nvPr>
            <p:ph type="body" sz="quarter" idx="10"/>
          </p:nvPr>
        </p:nvSpPr>
        <p:spPr>
          <a:xfrm>
            <a:off x="340290" y="1352550"/>
            <a:ext cx="6816054" cy="4961162"/>
          </a:xfrm>
        </p:spPr>
        <p:txBody>
          <a:bodyPr>
            <a:normAutofit/>
          </a:bodyPr>
          <a:lstStyle/>
          <a:p>
            <a:r>
              <a:rPr lang="en-GB" sz="1800" b="0" i="0" dirty="0">
                <a:effectLst/>
              </a:rPr>
              <a:t>Data migration is the process of securely migrating data from your on-premises SQL Server or Azure SQL instance to your Business Central online/ LS Central SaaS.</a:t>
            </a:r>
          </a:p>
          <a:p>
            <a:endParaRPr lang="en-GB" sz="1800" b="0" i="0" dirty="0">
              <a:effectLst/>
            </a:endParaRPr>
          </a:p>
          <a:p>
            <a:r>
              <a:rPr lang="en-GB" sz="1800" b="0" i="0" dirty="0">
                <a:effectLst/>
              </a:rPr>
              <a:t>The process uses the Azure Data Factory (ADF) to directly migrate the data between databases, meaning it does not look at any permissions within the applications you are transferring data between, only SQL permissions.</a:t>
            </a:r>
          </a:p>
          <a:p>
            <a:endParaRPr lang="en-GB" sz="1800" b="0" i="0" dirty="0">
              <a:effectLst/>
            </a:endParaRPr>
          </a:p>
          <a:p>
            <a:r>
              <a:rPr lang="en-GB" sz="1800" b="0" i="0" dirty="0">
                <a:effectLst/>
              </a:rPr>
              <a:t>When you have finished the setup testing, you migrate the on-premises database to the LS Central SaaS tenant.</a:t>
            </a:r>
          </a:p>
        </p:txBody>
      </p:sp>
    </p:spTree>
    <p:extLst>
      <p:ext uri="{BB962C8B-B14F-4D97-AF65-F5344CB8AC3E}">
        <p14:creationId xmlns:p14="http://schemas.microsoft.com/office/powerpoint/2010/main" val="3605554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Upgrades Stock Photos, Royalty Free Upgrades Images | Depositphotos">
            <a:extLst>
              <a:ext uri="{FF2B5EF4-FFF2-40B4-BE49-F238E27FC236}">
                <a16:creationId xmlns:a16="http://schemas.microsoft.com/office/drawing/2014/main" id="{C145327A-4470-0875-C1B5-16EF4C7FCCD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34354" y="2253673"/>
            <a:ext cx="4057645" cy="270017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C0FD767E-7BC8-EAFB-DCB5-C89C7B977FE6}"/>
              </a:ext>
            </a:extLst>
          </p:cNvPr>
          <p:cNvSpPr>
            <a:spLocks noGrp="1"/>
          </p:cNvSpPr>
          <p:nvPr>
            <p:ph type="title"/>
          </p:nvPr>
        </p:nvSpPr>
        <p:spPr>
          <a:xfrm>
            <a:off x="340290" y="488601"/>
            <a:ext cx="6816055" cy="588637"/>
          </a:xfrm>
        </p:spPr>
        <p:txBody>
          <a:bodyPr anchor="t">
            <a:normAutofit/>
          </a:bodyPr>
          <a:lstStyle/>
          <a:p>
            <a:r>
              <a:rPr lang="en-GB" dirty="0"/>
              <a:t>                 Data Migration</a:t>
            </a:r>
            <a:endParaRPr lang="en-US" dirty="0"/>
          </a:p>
        </p:txBody>
      </p:sp>
      <p:sp>
        <p:nvSpPr>
          <p:cNvPr id="4" name="Text Placeholder 3">
            <a:extLst>
              <a:ext uri="{FF2B5EF4-FFF2-40B4-BE49-F238E27FC236}">
                <a16:creationId xmlns:a16="http://schemas.microsoft.com/office/drawing/2014/main" id="{C8371FF1-BC78-75C0-44F2-5B5033523457}"/>
              </a:ext>
            </a:extLst>
          </p:cNvPr>
          <p:cNvSpPr>
            <a:spLocks noGrp="1"/>
          </p:cNvSpPr>
          <p:nvPr>
            <p:ph type="body" sz="quarter" idx="10"/>
          </p:nvPr>
        </p:nvSpPr>
        <p:spPr>
          <a:xfrm>
            <a:off x="340290" y="1352550"/>
            <a:ext cx="6816054" cy="4961162"/>
          </a:xfrm>
        </p:spPr>
        <p:txBody>
          <a:bodyPr>
            <a:normAutofit/>
          </a:bodyPr>
          <a:lstStyle/>
          <a:p>
            <a:pPr marL="0" indent="0">
              <a:buNone/>
            </a:pPr>
            <a:r>
              <a:rPr lang="en-GB" sz="2200" b="0" i="0" dirty="0">
                <a:effectLst/>
              </a:rPr>
              <a:t>		</a:t>
            </a:r>
            <a:r>
              <a:rPr lang="en-GB" sz="2200" b="1" i="0" dirty="0">
                <a:effectLst/>
              </a:rPr>
              <a:t>The upgrade paths</a:t>
            </a:r>
          </a:p>
          <a:p>
            <a:pPr marL="0" indent="0">
              <a:buNone/>
            </a:pPr>
            <a:r>
              <a:rPr lang="en-GB" sz="2200" b="0" i="0" dirty="0">
                <a:effectLst/>
              </a:rPr>
              <a:t>When migrating from:</a:t>
            </a:r>
          </a:p>
          <a:p>
            <a:pPr>
              <a:buFont typeface="Arial" panose="020B0604020202020204" pitchFamily="34" charset="0"/>
              <a:buChar char="•"/>
            </a:pPr>
            <a:r>
              <a:rPr lang="en-GB" sz="1800" b="0" i="0" dirty="0">
                <a:effectLst/>
              </a:rPr>
              <a:t>Business Central (without LS Central) on-premises to LS Central SaaS, you can migrate to LS Central SaaS from the earlier versions 14 and above.</a:t>
            </a:r>
          </a:p>
          <a:p>
            <a:pPr>
              <a:buFont typeface="Arial" panose="020B0604020202020204" pitchFamily="34" charset="0"/>
              <a:buChar char="•"/>
            </a:pPr>
            <a:endParaRPr lang="en-GB" sz="1800" b="0" i="0" dirty="0">
              <a:effectLst/>
            </a:endParaRPr>
          </a:p>
          <a:p>
            <a:pPr>
              <a:buFont typeface="Arial" panose="020B0604020202020204" pitchFamily="34" charset="0"/>
              <a:buChar char="•"/>
            </a:pPr>
            <a:r>
              <a:rPr lang="en-GB" sz="1800" b="0" i="0" dirty="0">
                <a:effectLst/>
              </a:rPr>
              <a:t>LS Central on-premises to LS Central SaaS, you can migrate to LS Central SaaS from LS Central on-premises from the earlier version of 17.5 and above.</a:t>
            </a:r>
          </a:p>
          <a:p>
            <a:pPr>
              <a:buFont typeface="Arial" panose="020B0604020202020204" pitchFamily="34" charset="0"/>
              <a:buChar char="•"/>
            </a:pPr>
            <a:endParaRPr lang="en-GB" sz="1800" b="0" i="0" dirty="0">
              <a:effectLst/>
            </a:endParaRPr>
          </a:p>
          <a:p>
            <a:r>
              <a:rPr lang="en-GB" sz="1800" b="0" i="0" dirty="0">
                <a:effectLst/>
              </a:rPr>
              <a:t>Suppose your on-premises solution is a version that is older than the supported versions mentioned above, including versions of Microsoft Dynamics NAV 2018 and older. In that case, you must upgrade your on-premises solution.</a:t>
            </a:r>
          </a:p>
          <a:p>
            <a:endParaRPr lang="en-GB" sz="2200" b="0" i="0" dirty="0">
              <a:effectLst/>
            </a:endParaRPr>
          </a:p>
        </p:txBody>
      </p:sp>
    </p:spTree>
    <p:extLst>
      <p:ext uri="{BB962C8B-B14F-4D97-AF65-F5344CB8AC3E}">
        <p14:creationId xmlns:p14="http://schemas.microsoft.com/office/powerpoint/2010/main" val="1213108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99F534F-133C-6627-C3DD-F62D016958F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27455" y="2773345"/>
            <a:ext cx="6849632" cy="3596055"/>
          </a:xfrm>
          <a:prstGeom prst="rect">
            <a:avLst/>
          </a:prstGeom>
          <a:noFill/>
          <a:extLst>
            <a:ext uri="{909E8E84-426E-40DD-AFC4-6F175D3DCCD1}">
              <a14:hiddenFill xmlns:a14="http://schemas.microsoft.com/office/drawing/2010/main">
                <a:solidFill>
                  <a:srgbClr val="FFFFFF"/>
                </a:solidFill>
              </a14:hiddenFill>
            </a:ext>
          </a:extLst>
        </p:spPr>
      </p:pic>
      <p:sp>
        <p:nvSpPr>
          <p:cNvPr id="1031" name="Title 1">
            <a:extLst>
              <a:ext uri="{FF2B5EF4-FFF2-40B4-BE49-F238E27FC236}">
                <a16:creationId xmlns:a16="http://schemas.microsoft.com/office/drawing/2014/main" id="{906EA7A1-2B95-4E59-CF46-5289A0171C82}"/>
              </a:ext>
            </a:extLst>
          </p:cNvPr>
          <p:cNvSpPr>
            <a:spLocks noGrp="1"/>
          </p:cNvSpPr>
          <p:nvPr>
            <p:ph type="title"/>
          </p:nvPr>
        </p:nvSpPr>
        <p:spPr>
          <a:xfrm>
            <a:off x="340290" y="488600"/>
            <a:ext cx="10471736" cy="1691891"/>
          </a:xfrm>
        </p:spPr>
        <p:txBody>
          <a:bodyPr anchor="t">
            <a:noAutofit/>
          </a:bodyPr>
          <a:lstStyle/>
          <a:p>
            <a:r>
              <a:rPr lang="en-GB" b="1" i="0" dirty="0">
                <a:effectLst/>
              </a:rPr>
              <a:t>Why</a:t>
            </a:r>
            <a:r>
              <a:rPr lang="en-GB" dirty="0"/>
              <a:t> should we </a:t>
            </a:r>
            <a:r>
              <a:rPr lang="en-GB" b="1" i="0" dirty="0">
                <a:effectLst/>
              </a:rPr>
              <a:t>do the initial setup on-premise, </a:t>
            </a:r>
            <a:r>
              <a:rPr lang="en-GB" dirty="0"/>
              <a:t>instead of</a:t>
            </a:r>
            <a:r>
              <a:rPr lang="en-GB" b="1" i="0" dirty="0">
                <a:effectLst/>
              </a:rPr>
              <a:t> doing it directly in LS Central SaaS?</a:t>
            </a:r>
            <a:br>
              <a:rPr lang="en-GB" b="0" i="0" dirty="0">
                <a:effectLst/>
              </a:rPr>
            </a:br>
            <a:br>
              <a:rPr lang="en-GB" dirty="0"/>
            </a:br>
            <a:endParaRPr lang="en-US" dirty="0"/>
          </a:p>
        </p:txBody>
      </p:sp>
      <p:sp>
        <p:nvSpPr>
          <p:cNvPr id="3" name="TextBox 2">
            <a:extLst>
              <a:ext uri="{FF2B5EF4-FFF2-40B4-BE49-F238E27FC236}">
                <a16:creationId xmlns:a16="http://schemas.microsoft.com/office/drawing/2014/main" id="{70261822-E6A9-F332-FCD2-837352ED9BE4}"/>
              </a:ext>
            </a:extLst>
          </p:cNvPr>
          <p:cNvSpPr txBox="1"/>
          <p:nvPr/>
        </p:nvSpPr>
        <p:spPr>
          <a:xfrm>
            <a:off x="753626" y="3125037"/>
            <a:ext cx="242374" cy="369332"/>
          </a:xfrm>
          <a:prstGeom prst="rect">
            <a:avLst/>
          </a:prstGeom>
          <a:noFill/>
        </p:spPr>
        <p:txBody>
          <a:bodyPr wrap="none" rtlCol="0">
            <a:spAutoFit/>
          </a:bodyPr>
          <a:lstStyle/>
          <a:p>
            <a:r>
              <a:rPr lang="en-GB" dirty="0"/>
              <a:t>I</a:t>
            </a:r>
            <a:endParaRPr lang="en-US" dirty="0"/>
          </a:p>
        </p:txBody>
      </p:sp>
      <p:sp>
        <p:nvSpPr>
          <p:cNvPr id="4" name="TextBox 3">
            <a:extLst>
              <a:ext uri="{FF2B5EF4-FFF2-40B4-BE49-F238E27FC236}">
                <a16:creationId xmlns:a16="http://schemas.microsoft.com/office/drawing/2014/main" id="{E08C5EFD-0F11-326A-D0C4-59248F116292}"/>
              </a:ext>
            </a:extLst>
          </p:cNvPr>
          <p:cNvSpPr txBox="1"/>
          <p:nvPr/>
        </p:nvSpPr>
        <p:spPr>
          <a:xfrm>
            <a:off x="414913" y="3604623"/>
            <a:ext cx="3808325" cy="1200329"/>
          </a:xfrm>
          <a:prstGeom prst="rect">
            <a:avLst/>
          </a:prstGeom>
          <a:noFill/>
        </p:spPr>
        <p:txBody>
          <a:bodyPr wrap="square" rtlCol="0">
            <a:spAutoFit/>
          </a:bodyPr>
          <a:lstStyle/>
          <a:p>
            <a:r>
              <a:rPr lang="en-GB" dirty="0">
                <a:solidFill>
                  <a:schemeClr val="bg2"/>
                </a:solidFill>
              </a:rPr>
              <a:t>Instead of doing it directly, use:</a:t>
            </a:r>
          </a:p>
          <a:p>
            <a:pPr marL="285750" indent="-285750">
              <a:buFontTx/>
              <a:buChar char="-"/>
            </a:pPr>
            <a:r>
              <a:rPr lang="en-GB" dirty="0">
                <a:solidFill>
                  <a:schemeClr val="bg2"/>
                </a:solidFill>
              </a:rPr>
              <a:t>on-premise databases</a:t>
            </a:r>
          </a:p>
          <a:p>
            <a:pPr marL="285750" indent="-285750">
              <a:buFontTx/>
              <a:buChar char="-"/>
            </a:pPr>
            <a:r>
              <a:rPr lang="en-GB" dirty="0">
                <a:solidFill>
                  <a:schemeClr val="bg2"/>
                </a:solidFill>
              </a:rPr>
              <a:t>Test extensions</a:t>
            </a:r>
          </a:p>
          <a:p>
            <a:pPr marL="285750" indent="-285750">
              <a:buFontTx/>
              <a:buChar char="-"/>
            </a:pPr>
            <a:r>
              <a:rPr lang="en-GB" dirty="0">
                <a:solidFill>
                  <a:schemeClr val="bg2"/>
                </a:solidFill>
              </a:rPr>
              <a:t>Debug errors</a:t>
            </a:r>
            <a:endParaRPr lang="en-US" dirty="0">
              <a:solidFill>
                <a:schemeClr val="bg2"/>
              </a:solidFill>
            </a:endParaRPr>
          </a:p>
        </p:txBody>
      </p:sp>
    </p:spTree>
    <p:extLst>
      <p:ext uri="{BB962C8B-B14F-4D97-AF65-F5344CB8AC3E}">
        <p14:creationId xmlns:p14="http://schemas.microsoft.com/office/powerpoint/2010/main" val="3191436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FD767E-7BC8-EAFB-DCB5-C89C7B977FE6}"/>
              </a:ext>
            </a:extLst>
          </p:cNvPr>
          <p:cNvSpPr>
            <a:spLocks noGrp="1"/>
          </p:cNvSpPr>
          <p:nvPr>
            <p:ph type="title"/>
          </p:nvPr>
        </p:nvSpPr>
        <p:spPr>
          <a:xfrm>
            <a:off x="5213445" y="488601"/>
            <a:ext cx="6638262" cy="588637"/>
          </a:xfrm>
        </p:spPr>
        <p:txBody>
          <a:bodyPr anchor="t">
            <a:normAutofit/>
          </a:bodyPr>
          <a:lstStyle/>
          <a:p>
            <a:r>
              <a:rPr lang="en-GB" sz="2500" dirty="0"/>
              <a:t>        Things to Consider before you start</a:t>
            </a:r>
            <a:endParaRPr lang="en-US" sz="2500" dirty="0"/>
          </a:p>
        </p:txBody>
      </p:sp>
      <p:sp>
        <p:nvSpPr>
          <p:cNvPr id="4" name="Text Placeholder 3">
            <a:extLst>
              <a:ext uri="{FF2B5EF4-FFF2-40B4-BE49-F238E27FC236}">
                <a16:creationId xmlns:a16="http://schemas.microsoft.com/office/drawing/2014/main" id="{C8371FF1-BC78-75C0-44F2-5B5033523457}"/>
              </a:ext>
            </a:extLst>
          </p:cNvPr>
          <p:cNvSpPr>
            <a:spLocks noGrp="1"/>
          </p:cNvSpPr>
          <p:nvPr>
            <p:ph type="body" sz="quarter" idx="10"/>
          </p:nvPr>
        </p:nvSpPr>
        <p:spPr>
          <a:xfrm>
            <a:off x="5213445" y="1352550"/>
            <a:ext cx="6638262" cy="5073650"/>
          </a:xfrm>
        </p:spPr>
        <p:txBody>
          <a:bodyPr>
            <a:normAutofit/>
          </a:bodyPr>
          <a:lstStyle/>
          <a:p>
            <a:pPr marL="0" indent="0">
              <a:buNone/>
            </a:pPr>
            <a:r>
              <a:rPr lang="en-GB" sz="1300" b="0" i="0" dirty="0">
                <a:effectLst/>
              </a:rPr>
              <a:t>	</a:t>
            </a:r>
          </a:p>
          <a:p>
            <a:pPr marL="342900" indent="-342900">
              <a:buFont typeface="+mj-lt"/>
              <a:buAutoNum type="arabicPeriod"/>
            </a:pPr>
            <a:r>
              <a:rPr lang="en-US" sz="1600" b="1" i="0" dirty="0">
                <a:effectLst/>
              </a:rPr>
              <a:t>Managing database size</a:t>
            </a:r>
          </a:p>
          <a:p>
            <a:pPr lvl="1"/>
            <a:r>
              <a:rPr lang="en-GB" sz="1300" b="0" i="0" dirty="0">
                <a:effectLst/>
              </a:rPr>
              <a:t>Microsoft recommends that you consider reducing the amount of data you migrate to less than 30 GB in each migration run. For example, reduce the number of companies you migrate data for or delete outdated data in tables containing log entries and archived records.</a:t>
            </a:r>
          </a:p>
          <a:p>
            <a:pPr lvl="1"/>
            <a:endParaRPr lang="en-GB" sz="1300" dirty="0"/>
          </a:p>
          <a:p>
            <a:pPr marL="342900" indent="-342900">
              <a:buFont typeface="+mj-lt"/>
              <a:buAutoNum type="arabicPeriod"/>
            </a:pPr>
            <a:r>
              <a:rPr lang="en-US" sz="1600" b="1" i="0" dirty="0">
                <a:effectLst/>
              </a:rPr>
              <a:t>Indexes and statistics</a:t>
            </a:r>
          </a:p>
          <a:p>
            <a:pPr lvl="1"/>
            <a:r>
              <a:rPr lang="en-GB" sz="1300" b="0" i="0" dirty="0">
                <a:effectLst/>
              </a:rPr>
              <a:t>Update statistics and reorganize indexes on all tables on the on-premises database. This will ensure that the migration runs as fast as possible</a:t>
            </a:r>
          </a:p>
          <a:p>
            <a:pPr lvl="1"/>
            <a:endParaRPr lang="en-GB" sz="1300" dirty="0"/>
          </a:p>
          <a:p>
            <a:pPr marL="457200" indent="-457200">
              <a:buFont typeface="+mj-lt"/>
              <a:buAutoNum type="arabicPeriod"/>
            </a:pPr>
            <a:r>
              <a:rPr lang="en-GB" sz="1600" b="1" i="0" dirty="0">
                <a:effectLst/>
              </a:rPr>
              <a:t>Permissions</a:t>
            </a:r>
          </a:p>
          <a:p>
            <a:pPr lvl="1"/>
            <a:r>
              <a:rPr lang="en-GB" sz="1300" b="0" i="0" dirty="0">
                <a:effectLst/>
              </a:rPr>
              <a:t>You must be signed in as an administrator of the Microsoft 365 tenant and Business Central online/LS Central SaaS.</a:t>
            </a:r>
          </a:p>
          <a:p>
            <a:pPr lvl="1"/>
            <a:r>
              <a:rPr lang="en-GB" sz="1300" b="0" i="0" dirty="0">
                <a:effectLst/>
              </a:rPr>
              <a:t>Make sure that at least one user has SUPER permissions in your Business Central online/LS Central SaaS*.</a:t>
            </a:r>
          </a:p>
          <a:p>
            <a:pPr lvl="1"/>
            <a:endParaRPr lang="en-GB" sz="1300" b="0" i="0" dirty="0">
              <a:effectLst/>
            </a:endParaRPr>
          </a:p>
          <a:p>
            <a:pPr marL="342900" indent="-342900">
              <a:buFont typeface="+mj-lt"/>
              <a:buAutoNum type="arabicPeriod"/>
            </a:pPr>
            <a:r>
              <a:rPr lang="en-GB" sz="1600" b="1" i="0" dirty="0">
                <a:effectLst/>
              </a:rPr>
              <a:t>Any existing data in Business Central online/LS Central SaaS will be overwritten with data from your on-premises solution once the data migration process is run.</a:t>
            </a:r>
          </a:p>
          <a:p>
            <a:pPr lvl="1"/>
            <a:endParaRPr lang="en-US" sz="1300" b="0" i="0" dirty="0">
              <a:effectLst/>
            </a:endParaRPr>
          </a:p>
          <a:p>
            <a:pPr marL="0" indent="0">
              <a:buNone/>
            </a:pPr>
            <a:endParaRPr lang="en-GB" sz="1300" b="0" i="0" dirty="0">
              <a:effectLst/>
            </a:endParaRPr>
          </a:p>
        </p:txBody>
      </p:sp>
      <p:pic>
        <p:nvPicPr>
          <p:cNvPr id="6156" name="Picture 12" descr="Billiards | Definition, Games, Rules, &amp; Facts | Britannica">
            <a:extLst>
              <a:ext uri="{FF2B5EF4-FFF2-40B4-BE49-F238E27FC236}">
                <a16:creationId xmlns:a16="http://schemas.microsoft.com/office/drawing/2014/main" id="{6C9BA16C-46B0-CF20-4594-BE5C7B43EFC8}"/>
              </a:ext>
            </a:extLst>
          </p:cNvPr>
          <p:cNvPicPr>
            <a:picLocks noGrp="1" noChangeAspect="1" noChangeArrowheads="1"/>
          </p:cNvPicPr>
          <p:nvPr>
            <p:ph type="pic" sz="quarter" idx="11"/>
          </p:nvPr>
        </p:nvPicPr>
        <p:blipFill>
          <a:blip r:embed="rId2">
            <a:extLst>
              <a:ext uri="{28A0092B-C50C-407E-A947-70E740481C1C}">
                <a14:useLocalDpi xmlns:a14="http://schemas.microsoft.com/office/drawing/2010/main" val="0"/>
              </a:ext>
            </a:extLst>
          </a:blip>
          <a:srcRect l="6640" r="6640"/>
          <a:stretch>
            <a:fillRect/>
          </a:stretch>
        </p:blipFill>
        <p:spPr bwMode="auto">
          <a:xfrm>
            <a:off x="212243" y="488600"/>
            <a:ext cx="4409998" cy="5751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479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FD767E-7BC8-EAFB-DCB5-C89C7B977FE6}"/>
              </a:ext>
            </a:extLst>
          </p:cNvPr>
          <p:cNvSpPr>
            <a:spLocks noGrp="1"/>
          </p:cNvSpPr>
          <p:nvPr>
            <p:ph type="title"/>
          </p:nvPr>
        </p:nvSpPr>
        <p:spPr>
          <a:xfrm>
            <a:off x="5213445" y="488601"/>
            <a:ext cx="6638262" cy="588637"/>
          </a:xfrm>
        </p:spPr>
        <p:txBody>
          <a:bodyPr anchor="t">
            <a:normAutofit/>
          </a:bodyPr>
          <a:lstStyle/>
          <a:p>
            <a:r>
              <a:rPr lang="en-GB" sz="2500" dirty="0"/>
              <a:t>        Things to Consider before you start</a:t>
            </a:r>
            <a:endParaRPr lang="en-US" sz="2500" dirty="0"/>
          </a:p>
        </p:txBody>
      </p:sp>
      <p:sp>
        <p:nvSpPr>
          <p:cNvPr id="4" name="Text Placeholder 3">
            <a:extLst>
              <a:ext uri="{FF2B5EF4-FFF2-40B4-BE49-F238E27FC236}">
                <a16:creationId xmlns:a16="http://schemas.microsoft.com/office/drawing/2014/main" id="{C8371FF1-BC78-75C0-44F2-5B5033523457}"/>
              </a:ext>
            </a:extLst>
          </p:cNvPr>
          <p:cNvSpPr>
            <a:spLocks noGrp="1"/>
          </p:cNvSpPr>
          <p:nvPr>
            <p:ph type="body" sz="quarter" idx="10"/>
          </p:nvPr>
        </p:nvSpPr>
        <p:spPr>
          <a:xfrm>
            <a:off x="5213445" y="1352550"/>
            <a:ext cx="6638262" cy="5073650"/>
          </a:xfrm>
        </p:spPr>
        <p:txBody>
          <a:bodyPr>
            <a:normAutofit/>
          </a:bodyPr>
          <a:lstStyle/>
          <a:p>
            <a:pPr marL="0" indent="0">
              <a:buNone/>
            </a:pPr>
            <a:r>
              <a:rPr lang="en-GB" sz="1300" b="0" i="0" dirty="0">
                <a:effectLst/>
              </a:rPr>
              <a:t>	</a:t>
            </a:r>
          </a:p>
          <a:p>
            <a:pPr lvl="1"/>
            <a:endParaRPr lang="en-US" sz="1300" b="0" i="0" dirty="0">
              <a:effectLst/>
            </a:endParaRPr>
          </a:p>
          <a:p>
            <a:pPr marL="0" indent="0">
              <a:buNone/>
            </a:pPr>
            <a:endParaRPr lang="en-GB" sz="1600" b="0" i="0" dirty="0">
              <a:effectLst/>
            </a:endParaRPr>
          </a:p>
        </p:txBody>
      </p:sp>
      <p:sp>
        <p:nvSpPr>
          <p:cNvPr id="7" name="Text Placeholder 3">
            <a:extLst>
              <a:ext uri="{FF2B5EF4-FFF2-40B4-BE49-F238E27FC236}">
                <a16:creationId xmlns:a16="http://schemas.microsoft.com/office/drawing/2014/main" id="{5DDD9715-3806-D663-7C0F-663793C08D82}"/>
              </a:ext>
            </a:extLst>
          </p:cNvPr>
          <p:cNvSpPr txBox="1">
            <a:spLocks/>
          </p:cNvSpPr>
          <p:nvPr/>
        </p:nvSpPr>
        <p:spPr>
          <a:xfrm>
            <a:off x="5912751" y="1740350"/>
            <a:ext cx="6816054" cy="49611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23133"/>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23133"/>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23133"/>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23133"/>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23133"/>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t>5.  SQL Connection</a:t>
            </a:r>
          </a:p>
          <a:p>
            <a:pPr marL="0" indent="0">
              <a:buFont typeface="Arial" panose="020B0604020202020204" pitchFamily="34" charset="0"/>
              <a:buNone/>
            </a:pPr>
            <a:endParaRPr lang="en-US" sz="2400" b="1" dirty="0"/>
          </a:p>
          <a:p>
            <a:pPr marL="342900" indent="-342900">
              <a:buFont typeface="Arial" panose="020B0604020202020204" pitchFamily="34" charset="0"/>
              <a:buAutoNum type="arabicPeriod" startAt="6"/>
            </a:pPr>
            <a:r>
              <a:rPr lang="en-US" sz="2400" b="1" dirty="0"/>
              <a:t>SQL Server connection string</a:t>
            </a:r>
          </a:p>
          <a:p>
            <a:pPr marL="342900" indent="-342900">
              <a:buFont typeface="Arial" panose="020B0604020202020204" pitchFamily="34" charset="0"/>
              <a:buAutoNum type="arabicPeriod" startAt="6"/>
            </a:pPr>
            <a:endParaRPr lang="en-US" sz="2400" b="1" dirty="0"/>
          </a:p>
          <a:p>
            <a:pPr marL="342900" indent="-342900">
              <a:buFont typeface="Arial" panose="020B0604020202020204" pitchFamily="34" charset="0"/>
              <a:buAutoNum type="arabicPeriod" startAt="6"/>
            </a:pPr>
            <a:r>
              <a:rPr lang="en-GB" sz="2400" b="1" dirty="0">
                <a:solidFill>
                  <a:srgbClr val="262626"/>
                </a:solidFill>
                <a:latin typeface="Source Sans Pro" panose="020B0503030403020204" pitchFamily="34" charset="0"/>
              </a:rPr>
              <a:t>User permissions after the migration</a:t>
            </a:r>
          </a:p>
          <a:p>
            <a:pPr marL="342900" indent="-342900">
              <a:buFont typeface="Arial" panose="020B0604020202020204" pitchFamily="34" charset="0"/>
              <a:buAutoNum type="arabicPeriod" startAt="6"/>
            </a:pPr>
            <a:endParaRPr lang="en-US" sz="1600" dirty="0"/>
          </a:p>
          <a:p>
            <a:pPr marL="0" indent="0">
              <a:buFont typeface="Arial" panose="020B0604020202020204" pitchFamily="34" charset="0"/>
              <a:buNone/>
            </a:pPr>
            <a:endParaRPr lang="en-GB" sz="1600" dirty="0"/>
          </a:p>
        </p:txBody>
      </p:sp>
      <p:pic>
        <p:nvPicPr>
          <p:cNvPr id="11" name="Picture 4" descr="Research and Innovation Portal | Research and Innovation Portal - UCL –  University College London">
            <a:extLst>
              <a:ext uri="{FF2B5EF4-FFF2-40B4-BE49-F238E27FC236}">
                <a16:creationId xmlns:a16="http://schemas.microsoft.com/office/drawing/2014/main" id="{66CE723D-7AE0-C058-73F3-106ADAB64E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293" y="782919"/>
            <a:ext cx="4868896" cy="3034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827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FD767E-7BC8-EAFB-DCB5-C89C7B977FE6}"/>
              </a:ext>
            </a:extLst>
          </p:cNvPr>
          <p:cNvSpPr>
            <a:spLocks noGrp="1"/>
          </p:cNvSpPr>
          <p:nvPr>
            <p:ph type="title"/>
          </p:nvPr>
        </p:nvSpPr>
        <p:spPr>
          <a:xfrm>
            <a:off x="340290" y="488601"/>
            <a:ext cx="9460935" cy="588637"/>
          </a:xfrm>
        </p:spPr>
        <p:txBody>
          <a:bodyPr anchor="t">
            <a:normAutofit fontScale="90000"/>
          </a:bodyPr>
          <a:lstStyle/>
          <a:p>
            <a:r>
              <a:rPr lang="en-GB" sz="1700" dirty="0"/>
              <a:t>        </a:t>
            </a:r>
            <a:r>
              <a:rPr lang="en-GB" i="0" dirty="0">
                <a:effectLst/>
              </a:rPr>
              <a:t>Running the cloud migration tool</a:t>
            </a:r>
            <a:br>
              <a:rPr lang="en-GB" sz="1700" b="0" i="0" dirty="0">
                <a:effectLst/>
              </a:rPr>
            </a:br>
            <a:endParaRPr lang="en-US" sz="1700" dirty="0"/>
          </a:p>
        </p:txBody>
      </p:sp>
      <p:sp>
        <p:nvSpPr>
          <p:cNvPr id="10" name="TextBox 9">
            <a:extLst>
              <a:ext uri="{FF2B5EF4-FFF2-40B4-BE49-F238E27FC236}">
                <a16:creationId xmlns:a16="http://schemas.microsoft.com/office/drawing/2014/main" id="{A891FA00-1C07-819B-B7FB-F36DF92A037C}"/>
              </a:ext>
            </a:extLst>
          </p:cNvPr>
          <p:cNvSpPr txBox="1"/>
          <p:nvPr/>
        </p:nvSpPr>
        <p:spPr>
          <a:xfrm>
            <a:off x="523875" y="1191696"/>
            <a:ext cx="6229350" cy="369332"/>
          </a:xfrm>
          <a:prstGeom prst="rect">
            <a:avLst/>
          </a:prstGeom>
          <a:noFill/>
        </p:spPr>
        <p:txBody>
          <a:bodyPr wrap="square">
            <a:spAutoFit/>
          </a:bodyPr>
          <a:lstStyle/>
          <a:p>
            <a:pPr algn="l"/>
            <a:r>
              <a:rPr lang="en-GB" sz="1800" b="0" i="0" dirty="0">
                <a:solidFill>
                  <a:srgbClr val="262626"/>
                </a:solidFill>
                <a:effectLst/>
                <a:latin typeface="Source Sans Pro" panose="020B0503030403020204" pitchFamily="34" charset="0"/>
              </a:rPr>
              <a:t>Step 1 - Cloud migration setup</a:t>
            </a:r>
          </a:p>
        </p:txBody>
      </p:sp>
      <p:pic>
        <p:nvPicPr>
          <p:cNvPr id="12" name="Picture 11">
            <a:extLst>
              <a:ext uri="{FF2B5EF4-FFF2-40B4-BE49-F238E27FC236}">
                <a16:creationId xmlns:a16="http://schemas.microsoft.com/office/drawing/2014/main" id="{48E98C2B-2875-D1B9-E6E2-AD77F5474F89}"/>
              </a:ext>
            </a:extLst>
          </p:cNvPr>
          <p:cNvPicPr>
            <a:picLocks noChangeAspect="1"/>
          </p:cNvPicPr>
          <p:nvPr/>
        </p:nvPicPr>
        <p:blipFill>
          <a:blip r:embed="rId3"/>
          <a:stretch>
            <a:fillRect/>
          </a:stretch>
        </p:blipFill>
        <p:spPr>
          <a:xfrm>
            <a:off x="523875" y="1675486"/>
            <a:ext cx="9460936" cy="3677564"/>
          </a:xfrm>
          <a:prstGeom prst="rect">
            <a:avLst/>
          </a:prstGeom>
        </p:spPr>
      </p:pic>
    </p:spTree>
    <p:extLst>
      <p:ext uri="{BB962C8B-B14F-4D97-AF65-F5344CB8AC3E}">
        <p14:creationId xmlns:p14="http://schemas.microsoft.com/office/powerpoint/2010/main" val="1292983140"/>
      </p:ext>
    </p:extLst>
  </p:cSld>
  <p:clrMapOvr>
    <a:masterClrMapping/>
  </p:clrMapOvr>
</p:sld>
</file>

<file path=ppt/theme/theme1.xml><?xml version="1.0" encoding="utf-8"?>
<a:theme xmlns:a="http://schemas.openxmlformats.org/drawingml/2006/main" name="Purple slides">
  <a:themeElements>
    <a:clrScheme name="LS Retail theme colours 2022">
      <a:dk1>
        <a:srgbClr val="242C2F"/>
      </a:dk1>
      <a:lt1>
        <a:srgbClr val="FFFFFF"/>
      </a:lt1>
      <a:dk2>
        <a:srgbClr val="0A3C66"/>
      </a:dk2>
      <a:lt2>
        <a:srgbClr val="FFFFFF"/>
      </a:lt2>
      <a:accent1>
        <a:srgbClr val="43B3E6"/>
      </a:accent1>
      <a:accent2>
        <a:srgbClr val="E37D24"/>
      </a:accent2>
      <a:accent3>
        <a:srgbClr val="F05351"/>
      </a:accent3>
      <a:accent4>
        <a:srgbClr val="55BE8C"/>
      </a:accent4>
      <a:accent5>
        <a:srgbClr val="F5BE3C"/>
      </a:accent5>
      <a:accent6>
        <a:srgbClr val="B8C0C2"/>
      </a:accent6>
      <a:hlink>
        <a:srgbClr val="006FFF"/>
      </a:hlink>
      <a:folHlink>
        <a:srgbClr val="8A419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X Americas - Presentation template.potx" id="{3FA3DA7D-B8CC-402C-8B8C-403C4F3537C7}" vid="{7EF18BD3-D3CB-4875-97FA-F49DF219BCE6}"/>
    </a:ext>
  </a:extLst>
</a:theme>
</file>

<file path=ppt/theme/theme2.xml><?xml version="1.0" encoding="utf-8"?>
<a:theme xmlns:a="http://schemas.openxmlformats.org/drawingml/2006/main" name="White slides">
  <a:themeElements>
    <a:clrScheme name="LS Retail theme colours 2022">
      <a:dk1>
        <a:srgbClr val="242C2F"/>
      </a:dk1>
      <a:lt1>
        <a:srgbClr val="FFFFFF"/>
      </a:lt1>
      <a:dk2>
        <a:srgbClr val="0A3C66"/>
      </a:dk2>
      <a:lt2>
        <a:srgbClr val="FFFFFF"/>
      </a:lt2>
      <a:accent1>
        <a:srgbClr val="43B3E6"/>
      </a:accent1>
      <a:accent2>
        <a:srgbClr val="E37D24"/>
      </a:accent2>
      <a:accent3>
        <a:srgbClr val="F05351"/>
      </a:accent3>
      <a:accent4>
        <a:srgbClr val="55BE8C"/>
      </a:accent4>
      <a:accent5>
        <a:srgbClr val="F5BE3C"/>
      </a:accent5>
      <a:accent6>
        <a:srgbClr val="B8C0C2"/>
      </a:accent6>
      <a:hlink>
        <a:srgbClr val="006FFF"/>
      </a:hlink>
      <a:folHlink>
        <a:srgbClr val="8A419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X Americas - Presentation template.potx" id="{3FA3DA7D-B8CC-402C-8B8C-403C4F3537C7}" vid="{3F6632D2-E51A-47CB-9808-2D2F4B593074}"/>
    </a:ext>
  </a:extLst>
</a:theme>
</file>

<file path=ppt/theme/theme3.xml><?xml version="1.0" encoding="utf-8"?>
<a:theme xmlns:a="http://schemas.openxmlformats.org/drawingml/2006/main" name="Purple product slides">
  <a:themeElements>
    <a:clrScheme name="LS Retail theme colours 2022">
      <a:dk1>
        <a:srgbClr val="242C2F"/>
      </a:dk1>
      <a:lt1>
        <a:srgbClr val="FFFFFF"/>
      </a:lt1>
      <a:dk2>
        <a:srgbClr val="0A3C66"/>
      </a:dk2>
      <a:lt2>
        <a:srgbClr val="FFFFFF"/>
      </a:lt2>
      <a:accent1>
        <a:srgbClr val="43B3E6"/>
      </a:accent1>
      <a:accent2>
        <a:srgbClr val="E37D24"/>
      </a:accent2>
      <a:accent3>
        <a:srgbClr val="F05351"/>
      </a:accent3>
      <a:accent4>
        <a:srgbClr val="55BE8C"/>
      </a:accent4>
      <a:accent5>
        <a:srgbClr val="F5BE3C"/>
      </a:accent5>
      <a:accent6>
        <a:srgbClr val="B8C0C2"/>
      </a:accent6>
      <a:hlink>
        <a:srgbClr val="006FFF"/>
      </a:hlink>
      <a:folHlink>
        <a:srgbClr val="8A419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X Americas - Presentation template.potx" id="{3FA3DA7D-B8CC-402C-8B8C-403C4F3537C7}" vid="{65A2667C-6405-4767-A818-6061FCB05379}"/>
    </a:ext>
  </a:extLst>
</a:theme>
</file>

<file path=ppt/theme/theme4.xml><?xml version="1.0" encoding="utf-8"?>
<a:theme xmlns:a="http://schemas.openxmlformats.org/drawingml/2006/main" name="White product slides">
  <a:themeElements>
    <a:clrScheme name="LS Retail theme colours 2022">
      <a:dk1>
        <a:srgbClr val="242C2F"/>
      </a:dk1>
      <a:lt1>
        <a:srgbClr val="FFFFFF"/>
      </a:lt1>
      <a:dk2>
        <a:srgbClr val="0A3C66"/>
      </a:dk2>
      <a:lt2>
        <a:srgbClr val="FFFFFF"/>
      </a:lt2>
      <a:accent1>
        <a:srgbClr val="43B3E6"/>
      </a:accent1>
      <a:accent2>
        <a:srgbClr val="E37D24"/>
      </a:accent2>
      <a:accent3>
        <a:srgbClr val="F05351"/>
      </a:accent3>
      <a:accent4>
        <a:srgbClr val="55BE8C"/>
      </a:accent4>
      <a:accent5>
        <a:srgbClr val="F5BE3C"/>
      </a:accent5>
      <a:accent6>
        <a:srgbClr val="B8C0C2"/>
      </a:accent6>
      <a:hlink>
        <a:srgbClr val="006FFF"/>
      </a:hlink>
      <a:folHlink>
        <a:srgbClr val="8A419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X Americas - Presentation template.potx" id="{3FA3DA7D-B8CC-402C-8B8C-403C4F3537C7}" vid="{1331F978-495F-4E58-8614-9D9099F06A93}"/>
    </a:ext>
  </a:extLst>
</a:theme>
</file>

<file path=ppt/theme/theme5.xml><?xml version="1.0" encoding="utf-8"?>
<a:theme xmlns:a="http://schemas.openxmlformats.org/drawingml/2006/main" name="1_White product slides">
  <a:themeElements>
    <a:clrScheme name="LS Retail theme colours 2022">
      <a:dk1>
        <a:srgbClr val="242C2F"/>
      </a:dk1>
      <a:lt1>
        <a:srgbClr val="FFFFFF"/>
      </a:lt1>
      <a:dk2>
        <a:srgbClr val="0A3C66"/>
      </a:dk2>
      <a:lt2>
        <a:srgbClr val="FFFFFF"/>
      </a:lt2>
      <a:accent1>
        <a:srgbClr val="43B3E6"/>
      </a:accent1>
      <a:accent2>
        <a:srgbClr val="E37D24"/>
      </a:accent2>
      <a:accent3>
        <a:srgbClr val="F05351"/>
      </a:accent3>
      <a:accent4>
        <a:srgbClr val="55BE8C"/>
      </a:accent4>
      <a:accent5>
        <a:srgbClr val="F5BE3C"/>
      </a:accent5>
      <a:accent6>
        <a:srgbClr val="B8C0C2"/>
      </a:accent6>
      <a:hlink>
        <a:srgbClr val="006FFF"/>
      </a:hlink>
      <a:folHlink>
        <a:srgbClr val="8A419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neXion Apac - Template" id="{E6AA0569-C4D7-0E46-B977-B9257159679A}" vid="{9AC83166-E06D-9544-BDAE-67869E3A9377}"/>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F778840D0E4448A76F7E32A9FBEAD5" ma:contentTypeVersion="13" ma:contentTypeDescription="Create a new document." ma:contentTypeScope="" ma:versionID="9aca5eb1bfdd2e13153c7ab7c9c59fe1">
  <xsd:schema xmlns:xsd="http://www.w3.org/2001/XMLSchema" xmlns:xs="http://www.w3.org/2001/XMLSchema" xmlns:p="http://schemas.microsoft.com/office/2006/metadata/properties" xmlns:ns2="0ec22545-32f7-47c8-afbd-c0084660662b" xmlns:ns3="a1a525c2-d4eb-46fe-9b09-8f8634d7947d" targetNamespace="http://schemas.microsoft.com/office/2006/metadata/properties" ma:root="true" ma:fieldsID="2fc9f7f1d559baa33c354898c7e47feb" ns2:_="" ns3:_="">
    <xsd:import namespace="0ec22545-32f7-47c8-afbd-c0084660662b"/>
    <xsd:import namespace="a1a525c2-d4eb-46fe-9b09-8f8634d7947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c22545-32f7-47c8-afbd-c008466066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8b5d8dc-d837-4d45-bdf0-88d0e4b2b8c4"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1a525c2-d4eb-46fe-9b09-8f8634d7947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d3107078-99da-4c67-8587-993427b28979}" ma:internalName="TaxCatchAll" ma:showField="CatchAllData" ma:web="a1a525c2-d4eb-46fe-9b09-8f8634d7947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1a525c2-d4eb-46fe-9b09-8f8634d7947d" xsi:nil="true"/>
    <lcf76f155ced4ddcb4097134ff3c332f xmlns="0ec22545-32f7-47c8-afbd-c0084660662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2362956-4D1E-4C41-B98F-06C0641C16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c22545-32f7-47c8-afbd-c0084660662b"/>
    <ds:schemaRef ds:uri="a1a525c2-d4eb-46fe-9b09-8f8634d794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0DD61A0-9A00-4535-9ADD-45B1C406DF2F}">
  <ds:schemaRefs>
    <ds:schemaRef ds:uri="http://schemas.microsoft.com/sharepoint/v3/contenttype/forms"/>
  </ds:schemaRefs>
</ds:datastoreItem>
</file>

<file path=customXml/itemProps3.xml><?xml version="1.0" encoding="utf-8"?>
<ds:datastoreItem xmlns:ds="http://schemas.openxmlformats.org/officeDocument/2006/customXml" ds:itemID="{FD57A7F1-5E1F-453E-A92F-37B3E8CCB545}">
  <ds:schemaRefs>
    <ds:schemaRef ds:uri="http://purl.org/dc/terms/"/>
    <ds:schemaRef ds:uri="0ec22545-32f7-47c8-afbd-c0084660662b"/>
    <ds:schemaRef ds:uri="http://purl.org/dc/dcmitype/"/>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a1a525c2-d4eb-46fe-9b09-8f8634d7947d"/>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cX Americas - Presentation template</Template>
  <TotalTime>681</TotalTime>
  <Words>729</Words>
  <Application>Microsoft Office PowerPoint</Application>
  <PresentationFormat>Widescreen</PresentationFormat>
  <Paragraphs>94</Paragraphs>
  <Slides>19</Slides>
  <Notes>12</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19</vt:i4>
      </vt:variant>
    </vt:vector>
  </HeadingPairs>
  <TitlesOfParts>
    <vt:vector size="30" baseType="lpstr">
      <vt:lpstr>Arial</vt:lpstr>
      <vt:lpstr>Calibri</vt:lpstr>
      <vt:lpstr>Open Sans</vt:lpstr>
      <vt:lpstr>Segoe UI</vt:lpstr>
      <vt:lpstr>Segoe UI Semibold</vt:lpstr>
      <vt:lpstr>Source Sans Pro</vt:lpstr>
      <vt:lpstr>Purple slides</vt:lpstr>
      <vt:lpstr>White slides</vt:lpstr>
      <vt:lpstr>Purple product slides</vt:lpstr>
      <vt:lpstr>White product slides</vt:lpstr>
      <vt:lpstr>1_White product slides</vt:lpstr>
      <vt:lpstr>PowerPoint Presentation</vt:lpstr>
      <vt:lpstr>PowerPoint Presentation</vt:lpstr>
      <vt:lpstr>PowerPoint Presentation</vt:lpstr>
      <vt:lpstr>                 Data Migration</vt:lpstr>
      <vt:lpstr>                 Data Migration</vt:lpstr>
      <vt:lpstr>Why should we do the initial setup on-premise, instead of doing it directly in LS Central SaaS?  </vt:lpstr>
      <vt:lpstr>        Things to Consider before you start</vt:lpstr>
      <vt:lpstr>        Things to Consider before you start</vt:lpstr>
      <vt:lpstr>        Running the cloud migration tool </vt:lpstr>
      <vt:lpstr>        Running the cloud migration tool </vt:lpstr>
      <vt:lpstr>        Running the cloud migration tool </vt:lpstr>
      <vt:lpstr>        Running the cloud migration tool </vt:lpstr>
      <vt:lpstr>        Running the cloud migration tool </vt:lpstr>
      <vt:lpstr>        Running the cloud migration tool </vt:lpstr>
      <vt:lpstr>        Running the cloud migration tool </vt:lpstr>
      <vt:lpstr>        Running the cloud migration tool </vt:lpstr>
      <vt:lpstr>        Running the cloud migration tool </vt:lpstr>
      <vt:lpstr>Test in Sandbox</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Bhawana Sharma</dc:creator>
  <cp:lastModifiedBy>Bjorn Jonsson</cp:lastModifiedBy>
  <cp:revision>32</cp:revision>
  <dcterms:created xsi:type="dcterms:W3CDTF">2023-04-24T00:33:15Z</dcterms:created>
  <dcterms:modified xsi:type="dcterms:W3CDTF">2023-05-08T07:22:46Z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0x01010069F778840D0E4448A76F7E32A9FBEAD5</vt:lpwstr>
  </property>
  <property fmtid="{D5CDD505-2E9C-101B-9397-08002B2CF9AE}" pid="3" name="_dlc_DocIdItemGuid">
    <vt:lpwstr>c1ba7755-03e4-4373-a2c6-e3291bf0ac95</vt:lpwstr>
  </property>
  <property fmtid="{D5CDD505-2E9C-101B-9397-08002B2CF9AE}" pid="4" name="MediaServiceImageTags">
    <vt:lpwstr/>
  </property>
</Properties>
</file>