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36" r:id="rId9"/>
    <p:sldMasterId id="2147483752" r:id="rId10"/>
  </p:sldMasterIdLst>
  <p:notesMasterIdLst>
    <p:notesMasterId r:id="rId43"/>
  </p:notesMasterIdLst>
  <p:sldIdLst>
    <p:sldId id="280" r:id="rId11"/>
    <p:sldId id="2146845829" r:id="rId12"/>
    <p:sldId id="2146845822" r:id="rId13"/>
    <p:sldId id="2146845844" r:id="rId14"/>
    <p:sldId id="2146845877" r:id="rId15"/>
    <p:sldId id="2146845878" r:id="rId16"/>
    <p:sldId id="2146845849" r:id="rId17"/>
    <p:sldId id="2146845848" r:id="rId18"/>
    <p:sldId id="2146845865" r:id="rId19"/>
    <p:sldId id="2146845801" r:id="rId20"/>
    <p:sldId id="2146845872" r:id="rId21"/>
    <p:sldId id="2146845873" r:id="rId22"/>
    <p:sldId id="2146845874" r:id="rId23"/>
    <p:sldId id="2146845875" r:id="rId24"/>
    <p:sldId id="2146845868" r:id="rId25"/>
    <p:sldId id="2146845870" r:id="rId26"/>
    <p:sldId id="2146845834" r:id="rId27"/>
    <p:sldId id="2146845832" r:id="rId28"/>
    <p:sldId id="2146845838" r:id="rId29"/>
    <p:sldId id="2146845879" r:id="rId30"/>
    <p:sldId id="2146845867" r:id="rId31"/>
    <p:sldId id="2146845880" r:id="rId32"/>
    <p:sldId id="2146845881" r:id="rId33"/>
    <p:sldId id="2146845866" r:id="rId34"/>
    <p:sldId id="2146845810" r:id="rId35"/>
    <p:sldId id="2146845806" r:id="rId36"/>
    <p:sldId id="2146845805" r:id="rId37"/>
    <p:sldId id="2146845882" r:id="rId38"/>
    <p:sldId id="2146845883" r:id="rId39"/>
    <p:sldId id="2146845884" r:id="rId40"/>
    <p:sldId id="257" r:id="rId41"/>
    <p:sldId id="2146845774" r:id="rId42"/>
  </p:sldIdLst>
  <p:sldSz cx="12192000" cy="6858000"/>
  <p:notesSz cx="9928225" cy="679767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BDE8B2-B64D-68C7-63AD-C12A837D26AA}" name="Matthias Matthiasson" initials="MM" userId="S::matti@lsretail.com::da5879a5-7ced-44b7-b25c-c3fa19602b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7F7F7F"/>
    <a:srgbClr val="F6C36F"/>
    <a:srgbClr val="943267"/>
    <a:srgbClr val="0F4A87"/>
    <a:srgbClr val="FFFFFF"/>
    <a:srgbClr val="361E5C"/>
    <a:srgbClr val="29B4A9"/>
    <a:srgbClr val="323133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C05DD6A9-C7FF-495B-A115-68BBC480C4A6}"/>
    <pc:docChg chg="custSel modSld">
      <pc:chgData name="Bjorn Jonsson" userId="0ba677ab-dff8-4d69-911d-adef4ed2de49" providerId="ADAL" clId="{C05DD6A9-C7FF-495B-A115-68BBC480C4A6}" dt="2023-03-08T11:48:05.985" v="13" actId="368"/>
      <pc:docMkLst>
        <pc:docMk/>
      </pc:docMkLst>
      <pc:sldChg chg="modNotes">
        <pc:chgData name="Bjorn Jonsson" userId="0ba677ab-dff8-4d69-911d-adef4ed2de49" providerId="ADAL" clId="{C05DD6A9-C7FF-495B-A115-68BBC480C4A6}" dt="2023-03-08T11:48:05.959" v="5" actId="368"/>
        <pc:sldMkLst>
          <pc:docMk/>
          <pc:sldMk cId="1910611741" sldId="2146845801"/>
        </pc:sldMkLst>
      </pc:sldChg>
      <pc:sldChg chg="modNotes">
        <pc:chgData name="Bjorn Jonsson" userId="0ba677ab-dff8-4d69-911d-adef4ed2de49" providerId="ADAL" clId="{C05DD6A9-C7FF-495B-A115-68BBC480C4A6}" dt="2023-03-08T11:48:05.943" v="1" actId="368"/>
        <pc:sldMkLst>
          <pc:docMk/>
          <pc:sldMk cId="1512136518" sldId="2146845848"/>
        </pc:sldMkLst>
      </pc:sldChg>
      <pc:sldChg chg="modNotes">
        <pc:chgData name="Bjorn Jonsson" userId="0ba677ab-dff8-4d69-911d-adef4ed2de49" providerId="ADAL" clId="{C05DD6A9-C7FF-495B-A115-68BBC480C4A6}" dt="2023-03-08T11:48:05.950" v="3" actId="368"/>
        <pc:sldMkLst>
          <pc:docMk/>
          <pc:sldMk cId="2136256729" sldId="2146845865"/>
        </pc:sldMkLst>
      </pc:sldChg>
      <pc:sldChg chg="modNotes">
        <pc:chgData name="Bjorn Jonsson" userId="0ba677ab-dff8-4d69-911d-adef4ed2de49" providerId="ADAL" clId="{C05DD6A9-C7FF-495B-A115-68BBC480C4A6}" dt="2023-03-08T11:48:05.985" v="13" actId="368"/>
        <pc:sldMkLst>
          <pc:docMk/>
          <pc:sldMk cId="1925733305" sldId="2146845867"/>
        </pc:sldMkLst>
      </pc:sldChg>
      <pc:sldChg chg="modNotes">
        <pc:chgData name="Bjorn Jonsson" userId="0ba677ab-dff8-4d69-911d-adef4ed2de49" providerId="ADAL" clId="{C05DD6A9-C7FF-495B-A115-68BBC480C4A6}" dt="2023-03-08T11:48:05.971" v="9" actId="368"/>
        <pc:sldMkLst>
          <pc:docMk/>
          <pc:sldMk cId="3896914778" sldId="2146845868"/>
        </pc:sldMkLst>
      </pc:sldChg>
      <pc:sldChg chg="modNotes">
        <pc:chgData name="Bjorn Jonsson" userId="0ba677ab-dff8-4d69-911d-adef4ed2de49" providerId="ADAL" clId="{C05DD6A9-C7FF-495B-A115-68BBC480C4A6}" dt="2023-03-08T11:48:05.977" v="11" actId="368"/>
        <pc:sldMkLst>
          <pc:docMk/>
          <pc:sldMk cId="600762580" sldId="2146845870"/>
        </pc:sldMkLst>
      </pc:sldChg>
      <pc:sldChg chg="modNotes">
        <pc:chgData name="Bjorn Jonsson" userId="0ba677ab-dff8-4d69-911d-adef4ed2de49" providerId="ADAL" clId="{C05DD6A9-C7FF-495B-A115-68BBC480C4A6}" dt="2023-03-08T11:48:05.964" v="7" actId="368"/>
        <pc:sldMkLst>
          <pc:docMk/>
          <pc:sldMk cId="670195846" sldId="2146845872"/>
        </pc:sldMkLst>
      </pc:sldChg>
    </pc:docChg>
  </pc:docChgLst>
  <pc:docChgLst>
    <pc:chgData name="Matthias Matthiasson" userId="246fdcc469335985" providerId="LiveId" clId="{1C8DE929-0441-4C40-9961-A870498EAED8}"/>
    <pc:docChg chg="undo custSel addSld delSld modSld sldOrd addSection delSection modSection modNotesMaster">
      <pc:chgData name="Matthias Matthiasson" userId="246fdcc469335985" providerId="LiveId" clId="{1C8DE929-0441-4C40-9961-A870498EAED8}" dt="2023-02-12T14:47:34.119" v="5151" actId="6549"/>
      <pc:docMkLst>
        <pc:docMk/>
      </pc:docMkLst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3990627660" sldId="256"/>
        </pc:sldMkLst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1881244884" sldId="257"/>
        </pc:sldMkLst>
      </pc:sldChg>
      <pc:sldChg chg="modSp del mod">
        <pc:chgData name="Matthias Matthiasson" userId="246fdcc469335985" providerId="LiveId" clId="{1C8DE929-0441-4C40-9961-A870498EAED8}" dt="2023-02-12T09:41:22.030" v="2389" actId="47"/>
        <pc:sldMkLst>
          <pc:docMk/>
          <pc:sldMk cId="3474820565" sldId="279"/>
        </pc:sldMkLst>
        <pc:spChg chg="mod">
          <ac:chgData name="Matthias Matthiasson" userId="246fdcc469335985" providerId="LiveId" clId="{1C8DE929-0441-4C40-9961-A870498EAED8}" dt="2023-02-12T09:40:48.465" v="2387" actId="21"/>
          <ac:spMkLst>
            <pc:docMk/>
            <pc:sldMk cId="3474820565" sldId="279"/>
            <ac:spMk id="5" creationId="{96DA8F7D-CE71-E90F-73F6-A0B2621CCBD2}"/>
          </ac:spMkLst>
        </pc:spChg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2527301476" sldId="280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874870390" sldId="281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139301337" sldId="282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54315528" sldId="283"/>
        </pc:sldMkLst>
      </pc:sldChg>
      <pc:sldChg chg="del">
        <pc:chgData name="Matthias Matthiasson" userId="246fdcc469335985" providerId="LiveId" clId="{1C8DE929-0441-4C40-9961-A870498EAED8}" dt="2023-02-01T11:13:32.695" v="48" actId="47"/>
        <pc:sldMkLst>
          <pc:docMk/>
          <pc:sldMk cId="1365881434" sldId="284"/>
        </pc:sldMkLst>
      </pc:sldChg>
      <pc:sldChg chg="del">
        <pc:chgData name="Matthias Matthiasson" userId="246fdcc469335985" providerId="LiveId" clId="{1C8DE929-0441-4C40-9961-A870498EAED8}" dt="2023-02-12T11:38:01.761" v="4857" actId="47"/>
        <pc:sldMkLst>
          <pc:docMk/>
          <pc:sldMk cId="4113615391" sldId="284"/>
        </pc:sldMkLst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3667896775" sldId="2146845774"/>
        </pc:sldMkLst>
      </pc:sldChg>
      <pc:sldChg chg="del">
        <pc:chgData name="Matthias Matthiasson" userId="246fdcc469335985" providerId="LiveId" clId="{1C8DE929-0441-4C40-9961-A870498EAED8}" dt="2023-02-12T09:54:50.579" v="2418" actId="2696"/>
        <pc:sldMkLst>
          <pc:docMk/>
          <pc:sldMk cId="916395666" sldId="2146845801"/>
        </pc:sldMkLst>
      </pc:sldChg>
      <pc:sldChg chg="modSp mod chgLayout">
        <pc:chgData name="Matthias Matthiasson" userId="246fdcc469335985" providerId="LiveId" clId="{1C8DE929-0441-4C40-9961-A870498EAED8}" dt="2023-02-12T09:59:36.911" v="2641" actId="20577"/>
        <pc:sldMkLst>
          <pc:docMk/>
          <pc:sldMk cId="1910611741" sldId="2146845801"/>
        </pc:sldMkLst>
        <pc:spChg chg="mod ord">
          <ac:chgData name="Matthias Matthiasson" userId="246fdcc469335985" providerId="LiveId" clId="{1C8DE929-0441-4C40-9961-A870498EAED8}" dt="2023-02-12T09:56:38.737" v="2439" actId="20577"/>
          <ac:spMkLst>
            <pc:docMk/>
            <pc:sldMk cId="1910611741" sldId="2146845801"/>
            <ac:spMk id="2" creationId="{312E77F9-DD64-7562-4F10-76BC852D0CBB}"/>
          </ac:spMkLst>
        </pc:spChg>
        <pc:spChg chg="mod ord">
          <ac:chgData name="Matthias Matthiasson" userId="246fdcc469335985" providerId="LiveId" clId="{1C8DE929-0441-4C40-9961-A870498EAED8}" dt="2023-02-12T09:59:36.911" v="2641" actId="20577"/>
          <ac:spMkLst>
            <pc:docMk/>
            <pc:sldMk cId="1910611741" sldId="2146845801"/>
            <ac:spMk id="4" creationId="{F23785B1-1E30-4766-ABC9-41F05F5CEAB3}"/>
          </ac:spMkLst>
        </pc:spChg>
      </pc:sldChg>
      <pc:sldChg chg="del">
        <pc:chgData name="Matthias Matthiasson" userId="246fdcc469335985" providerId="LiveId" clId="{1C8DE929-0441-4C40-9961-A870498EAED8}" dt="2023-02-12T09:55:28.882" v="2422" actId="2696"/>
        <pc:sldMkLst>
          <pc:docMk/>
          <pc:sldMk cId="4224240217" sldId="2146845801"/>
        </pc:sldMkLst>
      </pc:sldChg>
      <pc:sldChg chg="modSp del ord modAnim">
        <pc:chgData name="Matthias Matthiasson" userId="246fdcc469335985" providerId="LiveId" clId="{1C8DE929-0441-4C40-9961-A870498EAED8}" dt="2023-02-12T11:19:35.063" v="4067" actId="47"/>
        <pc:sldMkLst>
          <pc:docMk/>
          <pc:sldMk cId="3449523324" sldId="2146845803"/>
        </pc:sldMkLst>
        <pc:spChg chg="mod">
          <ac:chgData name="Matthias Matthiasson" userId="246fdcc469335985" providerId="LiveId" clId="{1C8DE929-0441-4C40-9961-A870498EAED8}" dt="2023-02-02T10:15:07.939" v="771" actId="20577"/>
          <ac:spMkLst>
            <pc:docMk/>
            <pc:sldMk cId="3449523324" sldId="2146845803"/>
            <ac:spMk id="5" creationId="{00D935AB-736F-1368-5C66-86C7A650C1A1}"/>
          </ac:spMkLst>
        </pc:spChg>
      </pc:sldChg>
      <pc:sldChg chg="addSp modSp del mod ord modShow">
        <pc:chgData name="Matthias Matthiasson" userId="246fdcc469335985" providerId="LiveId" clId="{1C8DE929-0441-4C40-9961-A870498EAED8}" dt="2023-02-12T11:30:34.466" v="4722" actId="47"/>
        <pc:sldMkLst>
          <pc:docMk/>
          <pc:sldMk cId="2200036102" sldId="2146845804"/>
        </pc:sldMkLst>
        <pc:spChg chg="add mod">
          <ac:chgData name="Matthias Matthiasson" userId="246fdcc469335985" providerId="LiveId" clId="{1C8DE929-0441-4C40-9961-A870498EAED8}" dt="2023-02-12T09:38:26.219" v="2386" actId="1076"/>
          <ac:spMkLst>
            <pc:docMk/>
            <pc:sldMk cId="2200036102" sldId="2146845804"/>
            <ac:spMk id="3" creationId="{0200E050-12B9-D379-50EB-9365DDAB183F}"/>
          </ac:spMkLst>
        </pc:spChg>
      </pc:sldChg>
      <pc:sldChg chg="delSp mod ord">
        <pc:chgData name="Matthias Matthiasson" userId="246fdcc469335985" providerId="LiveId" clId="{1C8DE929-0441-4C40-9961-A870498EAED8}" dt="2023-02-12T11:01:02.872" v="3273" actId="478"/>
        <pc:sldMkLst>
          <pc:docMk/>
          <pc:sldMk cId="4229746166" sldId="2146845805"/>
        </pc:sldMkLst>
        <pc:picChg chg="del">
          <ac:chgData name="Matthias Matthiasson" userId="246fdcc469335985" providerId="LiveId" clId="{1C8DE929-0441-4C40-9961-A870498EAED8}" dt="2023-02-12T11:01:01.517" v="3272" actId="478"/>
          <ac:picMkLst>
            <pc:docMk/>
            <pc:sldMk cId="4229746166" sldId="2146845805"/>
            <ac:picMk id="10" creationId="{4DDA63D5-2A60-00BC-7FA8-06A866E8FBF5}"/>
          </ac:picMkLst>
        </pc:picChg>
        <pc:picChg chg="del">
          <ac:chgData name="Matthias Matthiasson" userId="246fdcc469335985" providerId="LiveId" clId="{1C8DE929-0441-4C40-9961-A870498EAED8}" dt="2023-02-12T11:01:02.872" v="3273" actId="478"/>
          <ac:picMkLst>
            <pc:docMk/>
            <pc:sldMk cId="4229746166" sldId="2146845805"/>
            <ac:picMk id="12" creationId="{DFD6897B-C07D-97C9-F1CC-9F71E6CA351E}"/>
          </ac:picMkLst>
        </pc:picChg>
      </pc:sldChg>
      <pc:sldChg chg="ord">
        <pc:chgData name="Matthias Matthiasson" userId="246fdcc469335985" providerId="LiveId" clId="{1C8DE929-0441-4C40-9961-A870498EAED8}" dt="2023-02-12T09:30:13.208" v="2353"/>
        <pc:sldMkLst>
          <pc:docMk/>
          <pc:sldMk cId="3811980779" sldId="2146845806"/>
        </pc:sldMkLst>
      </pc:sldChg>
      <pc:sldChg chg="del">
        <pc:chgData name="Matthias Matthiasson" userId="246fdcc469335985" providerId="LiveId" clId="{1C8DE929-0441-4C40-9961-A870498EAED8}" dt="2023-02-09T15:44:23.262" v="1538" actId="47"/>
        <pc:sldMkLst>
          <pc:docMk/>
          <pc:sldMk cId="2294435084" sldId="2146845807"/>
        </pc:sldMkLst>
      </pc:sldChg>
      <pc:sldChg chg="delSp del mod ord delAnim">
        <pc:chgData name="Matthias Matthiasson" userId="246fdcc469335985" providerId="LiveId" clId="{1C8DE929-0441-4C40-9961-A870498EAED8}" dt="2023-02-12T10:55:08.291" v="2931" actId="478"/>
        <pc:sldMkLst>
          <pc:docMk/>
          <pc:sldMk cId="97495775" sldId="2146845808"/>
        </pc:sldMkLst>
        <pc:picChg chg="del">
          <ac:chgData name="Matthias Matthiasson" userId="246fdcc469335985" providerId="LiveId" clId="{1C8DE929-0441-4C40-9961-A870498EAED8}" dt="2023-02-12T10:55:04.956" v="2930" actId="478"/>
          <ac:picMkLst>
            <pc:docMk/>
            <pc:sldMk cId="97495775" sldId="2146845808"/>
            <ac:picMk id="205" creationId="{23CA2CE6-8870-052D-B5A7-C7E2D47C0774}"/>
          </ac:picMkLst>
        </pc:picChg>
        <pc:picChg chg="del">
          <ac:chgData name="Matthias Matthiasson" userId="246fdcc469335985" providerId="LiveId" clId="{1C8DE929-0441-4C40-9961-A870498EAED8}" dt="2023-02-12T10:55:08.291" v="2931" actId="478"/>
          <ac:picMkLst>
            <pc:docMk/>
            <pc:sldMk cId="97495775" sldId="2146845808"/>
            <ac:picMk id="207" creationId="{C1575DB0-086C-2F7E-572B-584265ACDD01}"/>
          </ac:picMkLst>
        </pc:picChg>
      </pc:sldChg>
      <pc:sldChg chg="del ord">
        <pc:chgData name="Matthias Matthiasson" userId="246fdcc469335985" providerId="LiveId" clId="{1C8DE929-0441-4C40-9961-A870498EAED8}" dt="2023-02-12T09:30:48.817" v="2354" actId="2696"/>
        <pc:sldMkLst>
          <pc:docMk/>
          <pc:sldMk cId="688918758" sldId="2146845808"/>
        </pc:sldMkLst>
      </pc:sldChg>
      <pc:sldChg chg="del ord">
        <pc:chgData name="Matthias Matthiasson" userId="246fdcc469335985" providerId="LiveId" clId="{1C8DE929-0441-4C40-9961-A870498EAED8}" dt="2023-02-12T09:30:48.817" v="2354" actId="2696"/>
        <pc:sldMkLst>
          <pc:docMk/>
          <pc:sldMk cId="3031316712" sldId="2146845809"/>
        </pc:sldMkLst>
      </pc:sldChg>
      <pc:sldChg chg="delSp add del mod ord delAnim">
        <pc:chgData name="Matthias Matthiasson" userId="246fdcc469335985" providerId="LiveId" clId="{1C8DE929-0441-4C40-9961-A870498EAED8}" dt="2023-02-12T10:42:08.654" v="2811" actId="2696"/>
        <pc:sldMkLst>
          <pc:docMk/>
          <pc:sldMk cId="4180486087" sldId="2146845809"/>
        </pc:sldMkLst>
        <pc:picChg chg="del">
          <ac:chgData name="Matthias Matthiasson" userId="246fdcc469335985" providerId="LiveId" clId="{1C8DE929-0441-4C40-9961-A870498EAED8}" dt="2023-02-12T10:08:59.070" v="2685" actId="478"/>
          <ac:picMkLst>
            <pc:docMk/>
            <pc:sldMk cId="4180486087" sldId="2146845809"/>
            <ac:picMk id="13" creationId="{E0DD744B-2827-C4E6-31F8-2099563E8B57}"/>
          </ac:picMkLst>
        </pc:picChg>
      </pc:sldChg>
      <pc:sldChg chg="modSp mod ord">
        <pc:chgData name="Matthias Matthiasson" userId="246fdcc469335985" providerId="LiveId" clId="{1C8DE929-0441-4C40-9961-A870498EAED8}" dt="2023-02-12T11:00:47.080" v="3271" actId="113"/>
        <pc:sldMkLst>
          <pc:docMk/>
          <pc:sldMk cId="952232266" sldId="2146845810"/>
        </pc:sldMkLst>
        <pc:spChg chg="mod">
          <ac:chgData name="Matthias Matthiasson" userId="246fdcc469335985" providerId="LiveId" clId="{1C8DE929-0441-4C40-9961-A870498EAED8}" dt="2023-02-12T11:00:47.080" v="3271" actId="113"/>
          <ac:spMkLst>
            <pc:docMk/>
            <pc:sldMk cId="952232266" sldId="2146845810"/>
            <ac:spMk id="9" creationId="{61146E01-0B6D-7813-5E5A-D93EE8E8262D}"/>
          </ac:spMkLst>
        </pc:spChg>
      </pc:sldChg>
      <pc:sldChg chg="addSp delSp modSp del mod">
        <pc:chgData name="Matthias Matthiasson" userId="246fdcc469335985" providerId="LiveId" clId="{1C8DE929-0441-4C40-9961-A870498EAED8}" dt="2023-02-09T16:00:10.946" v="1940" actId="47"/>
        <pc:sldMkLst>
          <pc:docMk/>
          <pc:sldMk cId="825629446" sldId="2146845811"/>
        </pc:sldMkLst>
        <pc:spChg chg="add del mod">
          <ac:chgData name="Matthias Matthiasson" userId="246fdcc469335985" providerId="LiveId" clId="{1C8DE929-0441-4C40-9961-A870498EAED8}" dt="2023-02-09T15:55:01.639" v="1896" actId="478"/>
          <ac:spMkLst>
            <pc:docMk/>
            <pc:sldMk cId="825629446" sldId="2146845811"/>
            <ac:spMk id="2" creationId="{460D165E-57BC-331F-1200-5F682A60E97A}"/>
          </ac:spMkLst>
        </pc:spChg>
        <pc:spChg chg="mod">
          <ac:chgData name="Matthias Matthiasson" userId="246fdcc469335985" providerId="LiveId" clId="{1C8DE929-0441-4C40-9961-A870498EAED8}" dt="2023-02-02T09:25:30.585" v="52" actId="20577"/>
          <ac:spMkLst>
            <pc:docMk/>
            <pc:sldMk cId="825629446" sldId="2146845811"/>
            <ac:spMk id="10" creationId="{CF993972-D1E1-CD0D-A49A-114D4ECEECE9}"/>
          </ac:spMkLst>
        </pc:spChg>
      </pc:sldChg>
      <pc:sldChg chg="addSp delSp modSp del mod ord modClrScheme chgLayout">
        <pc:chgData name="Matthias Matthiasson" userId="246fdcc469335985" providerId="LiveId" clId="{1C8DE929-0441-4C40-9961-A870498EAED8}" dt="2023-02-12T11:08:39.495" v="3446" actId="47"/>
        <pc:sldMkLst>
          <pc:docMk/>
          <pc:sldMk cId="687337944" sldId="2146845812"/>
        </pc:sldMkLst>
        <pc:spChg chg="mod ord">
          <ac:chgData name="Matthias Matthiasson" userId="246fdcc469335985" providerId="LiveId" clId="{1C8DE929-0441-4C40-9961-A870498EAED8}" dt="2023-02-12T10:40:10.707" v="2806" actId="700"/>
          <ac:spMkLst>
            <pc:docMk/>
            <pc:sldMk cId="687337944" sldId="2146845812"/>
            <ac:spMk id="2" creationId="{F6165366-9623-3D43-F5DD-B389D68EBC46}"/>
          </ac:spMkLst>
        </pc:spChg>
        <pc:spChg chg="add mod ord">
          <ac:chgData name="Matthias Matthiasson" userId="246fdcc469335985" providerId="LiveId" clId="{1C8DE929-0441-4C40-9961-A870498EAED8}" dt="2023-02-12T11:02:33.165" v="3288" actId="20577"/>
          <ac:spMkLst>
            <pc:docMk/>
            <pc:sldMk cId="687337944" sldId="2146845812"/>
            <ac:spMk id="3" creationId="{0135EB7A-4639-FAF3-5312-A150F11F9733}"/>
          </ac:spMkLst>
        </pc:spChg>
        <pc:spChg chg="del mod">
          <ac:chgData name="Matthias Matthiasson" userId="246fdcc469335985" providerId="LiveId" clId="{1C8DE929-0441-4C40-9961-A870498EAED8}" dt="2023-02-12T11:02:04.285" v="3275" actId="478"/>
          <ac:spMkLst>
            <pc:docMk/>
            <pc:sldMk cId="687337944" sldId="2146845812"/>
            <ac:spMk id="5" creationId="{F797C2F3-D032-DA14-A30E-F08D9472EF52}"/>
          </ac:spMkLst>
        </pc:spChg>
        <pc:picChg chg="mod">
          <ac:chgData name="Matthias Matthiasson" userId="246fdcc469335985" providerId="LiveId" clId="{1C8DE929-0441-4C40-9961-A870498EAED8}" dt="2023-02-12T10:40:30.423" v="2808" actId="1076"/>
          <ac:picMkLst>
            <pc:docMk/>
            <pc:sldMk cId="687337944" sldId="2146845812"/>
            <ac:picMk id="6" creationId="{F19EC3B8-D4A1-EC40-AFB3-FE382BE45423}"/>
          </ac:picMkLst>
        </pc:picChg>
      </pc:sldChg>
      <pc:sldChg chg="del ord">
        <pc:chgData name="Matthias Matthiasson" userId="246fdcc469335985" providerId="LiveId" clId="{1C8DE929-0441-4C40-9961-A870498EAED8}" dt="2023-02-12T10:02:30.893" v="2650" actId="2696"/>
        <pc:sldMkLst>
          <pc:docMk/>
          <pc:sldMk cId="1562947351" sldId="2146845812"/>
        </pc:sldMkLst>
      </pc:sldChg>
      <pc:sldChg chg="del mod modShow">
        <pc:chgData name="Matthias Matthiasson" userId="246fdcc469335985" providerId="LiveId" clId="{1C8DE929-0441-4C40-9961-A870498EAED8}" dt="2023-02-09T16:35:24.381" v="2320" actId="47"/>
        <pc:sldMkLst>
          <pc:docMk/>
          <pc:sldMk cId="3694306684" sldId="2146845813"/>
        </pc:sldMkLst>
      </pc:sldChg>
      <pc:sldChg chg="del ord">
        <pc:chgData name="Matthias Matthiasson" userId="246fdcc469335985" providerId="LiveId" clId="{1C8DE929-0441-4C40-9961-A870498EAED8}" dt="2023-02-12T10:43:03.876" v="2813" actId="2696"/>
        <pc:sldMkLst>
          <pc:docMk/>
          <pc:sldMk cId="4241082068" sldId="2146845814"/>
        </pc:sldMkLst>
      </pc:sldChg>
      <pc:sldChg chg="modSp del mod modClrScheme modAnim chgLayout">
        <pc:chgData name="Matthias Matthiasson" userId="246fdcc469335985" providerId="LiveId" clId="{1C8DE929-0441-4C40-9961-A870498EAED8}" dt="2023-02-09T16:28:02.168" v="2234" actId="2696"/>
        <pc:sldMkLst>
          <pc:docMk/>
          <pc:sldMk cId="1431516665" sldId="2146845817"/>
        </pc:sldMkLst>
        <pc:spChg chg="mod ord">
          <ac:chgData name="Matthias Matthiasson" userId="246fdcc469335985" providerId="LiveId" clId="{1C8DE929-0441-4C40-9961-A870498EAED8}" dt="2023-02-09T16:27:16.690" v="2232" actId="700"/>
          <ac:spMkLst>
            <pc:docMk/>
            <pc:sldMk cId="1431516665" sldId="2146845817"/>
            <ac:spMk id="2" creationId="{05C5A20B-6684-8128-FFB5-CE0CBABA0A0E}"/>
          </ac:spMkLst>
        </pc:spChg>
        <pc:spChg chg="mod ord">
          <ac:chgData name="Matthias Matthiasson" userId="246fdcc469335985" providerId="LiveId" clId="{1C8DE929-0441-4C40-9961-A870498EAED8}" dt="2023-02-09T16:27:33.219" v="2233" actId="207"/>
          <ac:spMkLst>
            <pc:docMk/>
            <pc:sldMk cId="1431516665" sldId="2146845817"/>
            <ac:spMk id="3" creationId="{DB61F95C-4DBD-D0DD-1875-FEA0D67B1CF7}"/>
          </ac:spMkLst>
        </pc:spChg>
      </pc:sldChg>
      <pc:sldChg chg="del">
        <pc:chgData name="Matthias Matthiasson" userId="246fdcc469335985" providerId="LiveId" clId="{1C8DE929-0441-4C40-9961-A870498EAED8}" dt="2023-02-12T10:05:13.176" v="2681" actId="2696"/>
        <pc:sldMkLst>
          <pc:docMk/>
          <pc:sldMk cId="1093858950" sldId="2146845819"/>
        </pc:sldMkLst>
      </pc:sldChg>
      <pc:sldChg chg="del">
        <pc:chgData name="Matthias Matthiasson" userId="246fdcc469335985" providerId="LiveId" clId="{1C8DE929-0441-4C40-9961-A870498EAED8}" dt="2023-02-12T11:00:34.019" v="3270" actId="47"/>
        <pc:sldMkLst>
          <pc:docMk/>
          <pc:sldMk cId="2392092536" sldId="2146845819"/>
        </pc:sldMkLst>
      </pc:sldChg>
      <pc:sldChg chg="del mod modShow">
        <pc:chgData name="Matthias Matthiasson" userId="246fdcc469335985" providerId="LiveId" clId="{1C8DE929-0441-4C40-9961-A870498EAED8}" dt="2023-02-12T09:54:50.579" v="2418" actId="2696"/>
        <pc:sldMkLst>
          <pc:docMk/>
          <pc:sldMk cId="3274854397" sldId="2146845820"/>
        </pc:sldMkLst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3718296433" sldId="2146845820"/>
        </pc:sldMkLst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471389459" sldId="2146845821"/>
        </pc:sldMkLst>
      </pc:sldChg>
      <pc:sldChg chg="del mod modShow">
        <pc:chgData name="Matthias Matthiasson" userId="246fdcc469335985" providerId="LiveId" clId="{1C8DE929-0441-4C40-9961-A870498EAED8}" dt="2023-02-12T09:54:50.579" v="2418" actId="2696"/>
        <pc:sldMkLst>
          <pc:docMk/>
          <pc:sldMk cId="986782130" sldId="2146845821"/>
        </pc:sldMkLst>
      </pc:sldChg>
      <pc:sldChg chg="ord">
        <pc:chgData name="Matthias Matthiasson" userId="246fdcc469335985" providerId="LiveId" clId="{1C8DE929-0441-4C40-9961-A870498EAED8}" dt="2023-02-12T09:42:02.978" v="2391" actId="20578"/>
        <pc:sldMkLst>
          <pc:docMk/>
          <pc:sldMk cId="582095364" sldId="2146845822"/>
        </pc:sldMkLst>
      </pc:sldChg>
      <pc:sldChg chg="del">
        <pc:chgData name="Matthias Matthiasson" userId="246fdcc469335985" providerId="LiveId" clId="{1C8DE929-0441-4C40-9961-A870498EAED8}" dt="2023-01-30T15:55:15.631" v="46" actId="2696"/>
        <pc:sldMkLst>
          <pc:docMk/>
          <pc:sldMk cId="2806063302" sldId="2146845828"/>
        </pc:sldMkLst>
      </pc:sldChg>
      <pc:sldChg chg="modSp mod">
        <pc:chgData name="Matthias Matthiasson" userId="246fdcc469335985" providerId="LiveId" clId="{1C8DE929-0441-4C40-9961-A870498EAED8}" dt="2023-02-06T16:28:20.630" v="783" actId="20577"/>
        <pc:sldMkLst>
          <pc:docMk/>
          <pc:sldMk cId="1869664624" sldId="2146845829"/>
        </pc:sldMkLst>
        <pc:spChg chg="mod">
          <ac:chgData name="Matthias Matthiasson" userId="246fdcc469335985" providerId="LiveId" clId="{1C8DE929-0441-4C40-9961-A870498EAED8}" dt="2023-02-06T16:28:20.630" v="783" actId="20577"/>
          <ac:spMkLst>
            <pc:docMk/>
            <pc:sldMk cId="1869664624" sldId="2146845829"/>
            <ac:spMk id="4" creationId="{265494CC-5C55-55D3-CBD3-DA6B9CEE9489}"/>
          </ac:spMkLst>
        </pc:spChg>
      </pc:sldChg>
      <pc:sldChg chg="addSp modSp new del mod ord modClrScheme chgLayout">
        <pc:chgData name="Matthias Matthiasson" userId="246fdcc469335985" providerId="LiveId" clId="{1C8DE929-0441-4C40-9961-A870498EAED8}" dt="2023-02-09T15:49:46.011" v="1884" actId="47"/>
        <pc:sldMkLst>
          <pc:docMk/>
          <pc:sldMk cId="2760346962" sldId="2146845830"/>
        </pc:sldMkLst>
        <pc:spChg chg="add mod">
          <ac:chgData name="Matthias Matthiasson" userId="246fdcc469335985" providerId="LiveId" clId="{1C8DE929-0441-4C40-9961-A870498EAED8}" dt="2023-02-07T10:59:32.979" v="1001" actId="20577"/>
          <ac:spMkLst>
            <pc:docMk/>
            <pc:sldMk cId="2760346962" sldId="2146845830"/>
            <ac:spMk id="2" creationId="{C81EDD50-88B0-2AC1-42DA-B5A569E55FA9}"/>
          </ac:spMkLst>
        </pc:spChg>
        <pc:spChg chg="add mod">
          <ac:chgData name="Matthias Matthiasson" userId="246fdcc469335985" providerId="LiveId" clId="{1C8DE929-0441-4C40-9961-A870498EAED8}" dt="2023-02-07T18:06:25.746" v="1003" actId="20577"/>
          <ac:spMkLst>
            <pc:docMk/>
            <pc:sldMk cId="2760346962" sldId="2146845830"/>
            <ac:spMk id="3" creationId="{2022DFA4-7825-AF46-D2B7-F612046A68E3}"/>
          </ac:spMkLst>
        </pc:spChg>
      </pc:sldChg>
      <pc:sldChg chg="addSp delSp modSp new del mod modClrScheme chgLayout">
        <pc:chgData name="Matthias Matthiasson" userId="246fdcc469335985" providerId="LiveId" clId="{1C8DE929-0441-4C40-9961-A870498EAED8}" dt="2023-02-09T16:34:50.214" v="2319" actId="47"/>
        <pc:sldMkLst>
          <pc:docMk/>
          <pc:sldMk cId="3127081886" sldId="2146845831"/>
        </pc:sldMkLst>
        <pc:spChg chg="del mod ord">
          <ac:chgData name="Matthias Matthiasson" userId="246fdcc469335985" providerId="LiveId" clId="{1C8DE929-0441-4C40-9961-A870498EAED8}" dt="2023-02-02T09:28:15.329" v="125" actId="700"/>
          <ac:spMkLst>
            <pc:docMk/>
            <pc:sldMk cId="3127081886" sldId="2146845831"/>
            <ac:spMk id="2" creationId="{8B7937DC-12C1-2663-C9FF-9EFA245251A9}"/>
          </ac:spMkLst>
        </pc:spChg>
        <pc:spChg chg="del mod ord">
          <ac:chgData name="Matthias Matthiasson" userId="246fdcc469335985" providerId="LiveId" clId="{1C8DE929-0441-4C40-9961-A870498EAED8}" dt="2023-02-02T09:28:15.329" v="125" actId="700"/>
          <ac:spMkLst>
            <pc:docMk/>
            <pc:sldMk cId="3127081886" sldId="2146845831"/>
            <ac:spMk id="3" creationId="{81C8B965-6511-8AA2-FBD4-82C7FB815C3C}"/>
          </ac:spMkLst>
        </pc:spChg>
        <pc:spChg chg="add mod ord">
          <ac:chgData name="Matthias Matthiasson" userId="246fdcc469335985" providerId="LiveId" clId="{1C8DE929-0441-4C40-9961-A870498EAED8}" dt="2023-02-02T09:28:15.345" v="126" actId="27636"/>
          <ac:spMkLst>
            <pc:docMk/>
            <pc:sldMk cId="3127081886" sldId="2146845831"/>
            <ac:spMk id="4" creationId="{F8F417CA-2D79-5622-5B5D-395AC619CA2B}"/>
          </ac:spMkLst>
        </pc:spChg>
        <pc:spChg chg="add mod ord">
          <ac:chgData name="Matthias Matthiasson" userId="246fdcc469335985" providerId="LiveId" clId="{1C8DE929-0441-4C40-9961-A870498EAED8}" dt="2023-02-02T09:29:16.582" v="252" actId="20577"/>
          <ac:spMkLst>
            <pc:docMk/>
            <pc:sldMk cId="3127081886" sldId="2146845831"/>
            <ac:spMk id="5" creationId="{57DF6C73-9952-014F-9363-1340822EF7CE}"/>
          </ac:spMkLst>
        </pc:spChg>
      </pc:sldChg>
      <pc:sldChg chg="modSp mod">
        <pc:chgData name="Matthias Matthiasson" userId="246fdcc469335985" providerId="LiveId" clId="{1C8DE929-0441-4C40-9961-A870498EAED8}" dt="2023-02-12T14:36:20.710" v="4883" actId="20577"/>
        <pc:sldMkLst>
          <pc:docMk/>
          <pc:sldMk cId="2730223297" sldId="2146845832"/>
        </pc:sldMkLst>
        <pc:spChg chg="mod">
          <ac:chgData name="Matthias Matthiasson" userId="246fdcc469335985" providerId="LiveId" clId="{1C8DE929-0441-4C40-9961-A870498EAED8}" dt="2023-02-12T14:36:20.710" v="4883" actId="20577"/>
          <ac:spMkLst>
            <pc:docMk/>
            <pc:sldMk cId="2730223297" sldId="2146845832"/>
            <ac:spMk id="4" creationId="{F8F417CA-2D79-5622-5B5D-395AC619CA2B}"/>
          </ac:spMkLst>
        </pc:spChg>
        <pc:spChg chg="mod">
          <ac:chgData name="Matthias Matthiasson" userId="246fdcc469335985" providerId="LiveId" clId="{1C8DE929-0441-4C40-9961-A870498EAED8}" dt="2023-02-12T10:27:56.721" v="2775" actId="20577"/>
          <ac:spMkLst>
            <pc:docMk/>
            <pc:sldMk cId="2730223297" sldId="2146845832"/>
            <ac:spMk id="5" creationId="{57DF6C73-9952-014F-9363-1340822EF7CE}"/>
          </ac:spMkLst>
        </pc:spChg>
      </pc:sldChg>
      <pc:sldChg chg="modSp del mod ord">
        <pc:chgData name="Matthias Matthiasson" userId="246fdcc469335985" providerId="LiveId" clId="{1C8DE929-0441-4C40-9961-A870498EAED8}" dt="2023-02-12T10:08:04.740" v="2684" actId="2696"/>
        <pc:sldMkLst>
          <pc:docMk/>
          <pc:sldMk cId="3829576882" sldId="2146845832"/>
        </pc:sldMkLst>
        <pc:spChg chg="mod">
          <ac:chgData name="Matthias Matthiasson" userId="246fdcc469335985" providerId="LiveId" clId="{1C8DE929-0441-4C40-9961-A870498EAED8}" dt="2023-02-02T09:30:50.251" v="398" actId="20577"/>
          <ac:spMkLst>
            <pc:docMk/>
            <pc:sldMk cId="3829576882" sldId="2146845832"/>
            <ac:spMk id="5" creationId="{57DF6C73-9952-014F-9363-1340822EF7CE}"/>
          </ac:spMkLst>
        </pc:spChg>
      </pc:sldChg>
      <pc:sldChg chg="addSp delSp modSp del mod ord chgLayout">
        <pc:chgData name="Matthias Matthiasson" userId="246fdcc469335985" providerId="LiveId" clId="{1C8DE929-0441-4C40-9961-A870498EAED8}" dt="2023-02-12T10:39:50.380" v="2805" actId="2696"/>
        <pc:sldMkLst>
          <pc:docMk/>
          <pc:sldMk cId="55113646" sldId="2146845833"/>
        </pc:sldMkLst>
        <pc:spChg chg="add mod ord">
          <ac:chgData name="Matthias Matthiasson" userId="246fdcc469335985" providerId="LiveId" clId="{1C8DE929-0441-4C40-9961-A870498EAED8}" dt="2023-02-02T09:32:42.674" v="474" actId="27636"/>
          <ac:spMkLst>
            <pc:docMk/>
            <pc:sldMk cId="55113646" sldId="2146845833"/>
            <ac:spMk id="2" creationId="{B49FCCD8-78F6-BBBB-3CF9-31A33B8AA966}"/>
          </ac:spMkLst>
        </pc:spChg>
        <pc:spChg chg="del">
          <ac:chgData name="Matthias Matthiasson" userId="246fdcc469335985" providerId="LiveId" clId="{1C8DE929-0441-4C40-9961-A870498EAED8}" dt="2023-02-02T09:32:42.652" v="473" actId="700"/>
          <ac:spMkLst>
            <pc:docMk/>
            <pc:sldMk cId="55113646" sldId="2146845833"/>
            <ac:spMk id="4" creationId="{F8F417CA-2D79-5622-5B5D-395AC619CA2B}"/>
          </ac:spMkLst>
        </pc:spChg>
        <pc:spChg chg="mod ord">
          <ac:chgData name="Matthias Matthiasson" userId="246fdcc469335985" providerId="LiveId" clId="{1C8DE929-0441-4C40-9961-A870498EAED8}" dt="2023-02-12T10:30:08.647" v="2793" actId="313"/>
          <ac:spMkLst>
            <pc:docMk/>
            <pc:sldMk cId="55113646" sldId="2146845833"/>
            <ac:spMk id="5" creationId="{57DF6C73-9952-014F-9363-1340822EF7CE}"/>
          </ac:spMkLst>
        </pc:spChg>
      </pc:sldChg>
      <pc:sldChg chg="add del">
        <pc:chgData name="Matthias Matthiasson" userId="246fdcc469335985" providerId="LiveId" clId="{1C8DE929-0441-4C40-9961-A870498EAED8}" dt="2023-02-02T09:31:48.328" v="402"/>
        <pc:sldMkLst>
          <pc:docMk/>
          <pc:sldMk cId="2173872509" sldId="2146845833"/>
        </pc:sldMkLst>
      </pc:sldChg>
      <pc:sldChg chg="del">
        <pc:chgData name="Matthias Matthiasson" userId="246fdcc469335985" providerId="LiveId" clId="{1C8DE929-0441-4C40-9961-A870498EAED8}" dt="2023-02-12T11:18:20.875" v="4066" actId="47"/>
        <pc:sldMkLst>
          <pc:docMk/>
          <pc:sldMk cId="4030889906" sldId="2146845833"/>
        </pc:sldMkLst>
      </pc:sldChg>
      <pc:sldChg chg="del">
        <pc:chgData name="Matthias Matthiasson" userId="246fdcc469335985" providerId="LiveId" clId="{1C8DE929-0441-4C40-9961-A870498EAED8}" dt="2023-02-02T09:31:47.549" v="401"/>
        <pc:sldMkLst>
          <pc:docMk/>
          <pc:sldMk cId="1398315167" sldId="2146845834"/>
        </pc:sldMkLst>
      </pc:sldChg>
      <pc:sldChg chg="modSp new del mod ord">
        <pc:chgData name="Matthias Matthiasson" userId="246fdcc469335985" providerId="LiveId" clId="{1C8DE929-0441-4C40-9961-A870498EAED8}" dt="2023-02-12T10:02:30.893" v="2650" actId="2696"/>
        <pc:sldMkLst>
          <pc:docMk/>
          <pc:sldMk cId="2968102443" sldId="2146845834"/>
        </pc:sldMkLst>
        <pc:spChg chg="mod">
          <ac:chgData name="Matthias Matthiasson" userId="246fdcc469335985" providerId="LiveId" clId="{1C8DE929-0441-4C40-9961-A870498EAED8}" dt="2023-02-02T10:14:10.446" v="755" actId="27636"/>
          <ac:spMkLst>
            <pc:docMk/>
            <pc:sldMk cId="2968102443" sldId="2146845834"/>
            <ac:spMk id="2" creationId="{DB96C24A-C801-67FB-27BB-37CB94BEF52B}"/>
          </ac:spMkLst>
        </pc:spChg>
        <pc:spChg chg="mod">
          <ac:chgData name="Matthias Matthiasson" userId="246fdcc469335985" providerId="LiveId" clId="{1C8DE929-0441-4C40-9961-A870498EAED8}" dt="2023-02-02T10:09:04.827" v="654" actId="20577"/>
          <ac:spMkLst>
            <pc:docMk/>
            <pc:sldMk cId="2968102443" sldId="2146845834"/>
            <ac:spMk id="3" creationId="{36044CEE-DCF2-ED87-5E03-BEBDF82531B8}"/>
          </ac:spMkLst>
        </pc:spChg>
      </pc:sldChg>
      <pc:sldChg chg="modSp mod">
        <pc:chgData name="Matthias Matthiasson" userId="246fdcc469335985" providerId="LiveId" clId="{1C8DE929-0441-4C40-9961-A870498EAED8}" dt="2023-02-12T10:28:36.529" v="2792" actId="6549"/>
        <pc:sldMkLst>
          <pc:docMk/>
          <pc:sldMk cId="4044528835" sldId="2146845834"/>
        </pc:sldMkLst>
        <pc:spChg chg="mod">
          <ac:chgData name="Matthias Matthiasson" userId="246fdcc469335985" providerId="LiveId" clId="{1C8DE929-0441-4C40-9961-A870498EAED8}" dt="2023-02-12T10:25:52.535" v="2704" actId="6549"/>
          <ac:spMkLst>
            <pc:docMk/>
            <pc:sldMk cId="4044528835" sldId="2146845834"/>
            <ac:spMk id="2" creationId="{DB96C24A-C801-67FB-27BB-37CB94BEF52B}"/>
          </ac:spMkLst>
        </pc:spChg>
        <pc:spChg chg="mod">
          <ac:chgData name="Matthias Matthiasson" userId="246fdcc469335985" providerId="LiveId" clId="{1C8DE929-0441-4C40-9961-A870498EAED8}" dt="2023-02-12T10:28:36.529" v="2792" actId="6549"/>
          <ac:spMkLst>
            <pc:docMk/>
            <pc:sldMk cId="4044528835" sldId="2146845834"/>
            <ac:spMk id="3" creationId="{36044CEE-DCF2-ED87-5E03-BEBDF82531B8}"/>
          </ac:spMkLst>
        </pc:spChg>
      </pc:sldChg>
      <pc:sldChg chg="modSp new del mod ord">
        <pc:chgData name="Matthias Matthiasson" userId="246fdcc469335985" providerId="LiveId" clId="{1C8DE929-0441-4C40-9961-A870498EAED8}" dt="2023-02-12T11:31:13.758" v="4723" actId="47"/>
        <pc:sldMkLst>
          <pc:docMk/>
          <pc:sldMk cId="2263126988" sldId="2146845835"/>
        </pc:sldMkLst>
        <pc:spChg chg="mod">
          <ac:chgData name="Matthias Matthiasson" userId="246fdcc469335985" providerId="LiveId" clId="{1C8DE929-0441-4C40-9961-A870498EAED8}" dt="2023-02-02T10:14:10.450" v="756" actId="27636"/>
          <ac:spMkLst>
            <pc:docMk/>
            <pc:sldMk cId="2263126988" sldId="2146845835"/>
            <ac:spMk id="2" creationId="{9280545D-18CA-8ABF-038B-99D33C724A59}"/>
          </ac:spMkLst>
        </pc:spChg>
        <pc:spChg chg="mod">
          <ac:chgData name="Matthias Matthiasson" userId="246fdcc469335985" providerId="LiveId" clId="{1C8DE929-0441-4C40-9961-A870498EAED8}" dt="2023-02-12T10:38:49.876" v="2800"/>
          <ac:spMkLst>
            <pc:docMk/>
            <pc:sldMk cId="2263126988" sldId="2146845835"/>
            <ac:spMk id="3" creationId="{81685294-9380-1704-52B6-D76BF769CFB5}"/>
          </ac:spMkLst>
        </pc:spChg>
      </pc:sldChg>
      <pc:sldChg chg="add del">
        <pc:chgData name="Matthias Matthiasson" userId="246fdcc469335985" providerId="LiveId" clId="{1C8DE929-0441-4C40-9961-A870498EAED8}" dt="2023-02-08T11:24:40.186" v="1119" actId="47"/>
        <pc:sldMkLst>
          <pc:docMk/>
          <pc:sldMk cId="2519859122" sldId="2146845836"/>
        </pc:sldMkLst>
      </pc:sldChg>
      <pc:sldChg chg="modSp del mod ord chgLayout">
        <pc:chgData name="Matthias Matthiasson" userId="246fdcc469335985" providerId="LiveId" clId="{1C8DE929-0441-4C40-9961-A870498EAED8}" dt="2023-02-12T11:20:49.341" v="4107" actId="47"/>
        <pc:sldMkLst>
          <pc:docMk/>
          <pc:sldMk cId="1321702776" sldId="2146845837"/>
        </pc:sldMkLst>
        <pc:spChg chg="mod ord">
          <ac:chgData name="Matthias Matthiasson" userId="246fdcc469335985" providerId="LiveId" clId="{1C8DE929-0441-4C40-9961-A870498EAED8}" dt="2023-02-12T11:20:16.266" v="4094" actId="700"/>
          <ac:spMkLst>
            <pc:docMk/>
            <pc:sldMk cId="1321702776" sldId="2146845837"/>
            <ac:spMk id="4" creationId="{F8F417CA-2D79-5622-5B5D-395AC619CA2B}"/>
          </ac:spMkLst>
        </pc:spChg>
        <pc:spChg chg="mod ord">
          <ac:chgData name="Matthias Matthiasson" userId="246fdcc469335985" providerId="LiveId" clId="{1C8DE929-0441-4C40-9961-A870498EAED8}" dt="2023-02-12T11:20:16.266" v="4094" actId="700"/>
          <ac:spMkLst>
            <pc:docMk/>
            <pc:sldMk cId="1321702776" sldId="2146845837"/>
            <ac:spMk id="5" creationId="{57DF6C73-9952-014F-9363-1340822EF7CE}"/>
          </ac:spMkLst>
        </pc:spChg>
      </pc:sldChg>
      <pc:sldChg chg="modSp add mod ord">
        <pc:chgData name="Matthias Matthiasson" userId="246fdcc469335985" providerId="LiveId" clId="{1C8DE929-0441-4C40-9961-A870498EAED8}" dt="2023-02-12T14:38:30.222" v="4989" actId="313"/>
        <pc:sldMkLst>
          <pc:docMk/>
          <pc:sldMk cId="25949167" sldId="2146845838"/>
        </pc:sldMkLst>
        <pc:spChg chg="mod">
          <ac:chgData name="Matthias Matthiasson" userId="246fdcc469335985" providerId="LiveId" clId="{1C8DE929-0441-4C40-9961-A870498EAED8}" dt="2023-02-12T11:20:43.740" v="4106" actId="20577"/>
          <ac:spMkLst>
            <pc:docMk/>
            <pc:sldMk cId="25949167" sldId="2146845838"/>
            <ac:spMk id="2" creationId="{B49FCCD8-78F6-BBBB-3CF9-31A33B8AA966}"/>
          </ac:spMkLst>
        </pc:spChg>
        <pc:spChg chg="mod">
          <ac:chgData name="Matthias Matthiasson" userId="246fdcc469335985" providerId="LiveId" clId="{1C8DE929-0441-4C40-9961-A870498EAED8}" dt="2023-02-12T14:38:30.222" v="4989" actId="313"/>
          <ac:spMkLst>
            <pc:docMk/>
            <pc:sldMk cId="25949167" sldId="2146845838"/>
            <ac:spMk id="5" creationId="{57DF6C73-9952-014F-9363-1340822EF7CE}"/>
          </ac:spMkLst>
        </pc:spChg>
      </pc:sldChg>
      <pc:sldChg chg="ord">
        <pc:chgData name="Matthias Matthiasson" userId="246fdcc469335985" providerId="LiveId" clId="{1C8DE929-0441-4C40-9961-A870498EAED8}" dt="2023-02-12T11:29:58.614" v="4721"/>
        <pc:sldMkLst>
          <pc:docMk/>
          <pc:sldMk cId="2264056372" sldId="2146845839"/>
        </pc:sldMkLst>
      </pc:sldChg>
      <pc:sldChg chg="del">
        <pc:chgData name="Matthias Matthiasson" userId="246fdcc469335985" providerId="LiveId" clId="{1C8DE929-0441-4C40-9961-A870498EAED8}" dt="2023-02-12T10:42:52.481" v="2812" actId="2696"/>
        <pc:sldMkLst>
          <pc:docMk/>
          <pc:sldMk cId="2563873199" sldId="2146845839"/>
        </pc:sldMkLst>
      </pc:sldChg>
      <pc:sldChg chg="modSp add del mod ord">
        <pc:chgData name="Matthias Matthiasson" userId="246fdcc469335985" providerId="LiveId" clId="{1C8DE929-0441-4C40-9961-A870498EAED8}" dt="2023-02-12T10:04:02.932" v="2679" actId="2696"/>
        <pc:sldMkLst>
          <pc:docMk/>
          <pc:sldMk cId="3530058090" sldId="2146845839"/>
        </pc:sldMkLst>
        <pc:spChg chg="mod">
          <ac:chgData name="Matthias Matthiasson" userId="246fdcc469335985" providerId="LiveId" clId="{1C8DE929-0441-4C40-9961-A870498EAED8}" dt="2023-02-02T10:16:02.894" v="778" actId="207"/>
          <ac:spMkLst>
            <pc:docMk/>
            <pc:sldMk cId="3530058090" sldId="2146845839"/>
            <ac:spMk id="5" creationId="{57DF6C73-9952-014F-9363-1340822EF7CE}"/>
          </ac:spMkLst>
        </pc:spChg>
      </pc:sldChg>
      <pc:sldChg chg="modSp add del mod">
        <pc:chgData name="Matthias Matthiasson" userId="246fdcc469335985" providerId="LiveId" clId="{1C8DE929-0441-4C40-9961-A870498EAED8}" dt="2023-02-12T09:53:06.382" v="2394" actId="47"/>
        <pc:sldMkLst>
          <pc:docMk/>
          <pc:sldMk cId="2055886970" sldId="2146845840"/>
        </pc:sldMkLst>
        <pc:spChg chg="mod">
          <ac:chgData name="Matthias Matthiasson" userId="246fdcc469335985" providerId="LiveId" clId="{1C8DE929-0441-4C40-9961-A870498EAED8}" dt="2023-02-09T16:00:58.315" v="1958" actId="20577"/>
          <ac:spMkLst>
            <pc:docMk/>
            <pc:sldMk cId="2055886970" sldId="2146845840"/>
            <ac:spMk id="3" creationId="{2022DFA4-7825-AF46-D2B7-F612046A68E3}"/>
          </ac:spMkLst>
        </pc:spChg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2819019444" sldId="2146845841"/>
        </pc:sldMkLst>
        <pc:spChg chg="mod">
          <ac:chgData name="Matthias Matthiasson" userId="246fdcc469335985" providerId="LiveId" clId="{1C8DE929-0441-4C40-9961-A870498EAED8}" dt="2023-02-08T11:21:30.359" v="1118" actId="20577"/>
          <ac:spMkLst>
            <pc:docMk/>
            <pc:sldMk cId="2819019444" sldId="2146845841"/>
            <ac:spMk id="3" creationId="{2022DFA4-7825-AF46-D2B7-F612046A68E3}"/>
          </ac:spMkLst>
        </pc:spChg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2959465140" sldId="2146845841"/>
        </pc:sldMkLst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60774711" sldId="2146845842"/>
        </pc:sldMkLst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3498208527" sldId="2146845842"/>
        </pc:sldMkLst>
        <pc:spChg chg="mod">
          <ac:chgData name="Matthias Matthiasson" userId="246fdcc469335985" providerId="LiveId" clId="{1C8DE929-0441-4C40-9961-A870498EAED8}" dt="2023-02-08T11:31:54.575" v="1263" actId="6549"/>
          <ac:spMkLst>
            <pc:docMk/>
            <pc:sldMk cId="3498208527" sldId="2146845842"/>
            <ac:spMk id="3" creationId="{2022DFA4-7825-AF46-D2B7-F612046A68E3}"/>
          </ac:spMkLst>
        </pc:spChg>
      </pc:sldChg>
      <pc:sldChg chg="modSp add del mod">
        <pc:chgData name="Matthias Matthiasson" userId="246fdcc469335985" providerId="LiveId" clId="{1C8DE929-0441-4C40-9961-A870498EAED8}" dt="2023-02-09T15:36:58.543" v="1535" actId="2696"/>
        <pc:sldMkLst>
          <pc:docMk/>
          <pc:sldMk cId="2358698441" sldId="2146845843"/>
        </pc:sldMkLst>
        <pc:spChg chg="mod">
          <ac:chgData name="Matthias Matthiasson" userId="246fdcc469335985" providerId="LiveId" clId="{1C8DE929-0441-4C40-9961-A870498EAED8}" dt="2023-02-08T11:35:28.311" v="1454" actId="20577"/>
          <ac:spMkLst>
            <pc:docMk/>
            <pc:sldMk cId="2358698441" sldId="2146845843"/>
            <ac:spMk id="3" creationId="{2022DFA4-7825-AF46-D2B7-F612046A68E3}"/>
          </ac:spMkLst>
        </pc:spChg>
      </pc:sldChg>
      <pc:sldChg chg="del ord">
        <pc:chgData name="Matthias Matthiasson" userId="246fdcc469335985" providerId="LiveId" clId="{1C8DE929-0441-4C40-9961-A870498EAED8}" dt="2023-02-12T11:32:12.247" v="4726" actId="47"/>
        <pc:sldMkLst>
          <pc:docMk/>
          <pc:sldMk cId="2394418637" sldId="2146845843"/>
        </pc:sldMkLst>
      </pc:sldChg>
      <pc:sldChg chg="modSp new mod">
        <pc:chgData name="Matthias Matthiasson" userId="246fdcc469335985" providerId="LiveId" clId="{1C8DE929-0441-4C40-9961-A870498EAED8}" dt="2023-02-12T11:36:39.667" v="4852" actId="20577"/>
        <pc:sldMkLst>
          <pc:docMk/>
          <pc:sldMk cId="637058052" sldId="2146845844"/>
        </pc:sldMkLst>
        <pc:spChg chg="mod">
          <ac:chgData name="Matthias Matthiasson" userId="246fdcc469335985" providerId="LiveId" clId="{1C8DE929-0441-4C40-9961-A870498EAED8}" dt="2023-02-12T11:33:22.667" v="4739" actId="20577"/>
          <ac:spMkLst>
            <pc:docMk/>
            <pc:sldMk cId="637058052" sldId="2146845844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6:39.667" v="4852" actId="20577"/>
          <ac:spMkLst>
            <pc:docMk/>
            <pc:sldMk cId="637058052" sldId="2146845844"/>
            <ac:spMk id="3" creationId="{354CE477-19E7-6FD3-543E-2D14FC9ADBE7}"/>
          </ac:spMkLst>
        </pc:spChg>
      </pc:sldChg>
      <pc:sldChg chg="modSp add mod">
        <pc:chgData name="Matthias Matthiasson" userId="246fdcc469335985" providerId="LiveId" clId="{1C8DE929-0441-4C40-9961-A870498EAED8}" dt="2023-02-12T11:38:16.771" v="4879" actId="6549"/>
        <pc:sldMkLst>
          <pc:docMk/>
          <pc:sldMk cId="333108642" sldId="2146845845"/>
        </pc:sldMkLst>
        <pc:spChg chg="mod">
          <ac:chgData name="Matthias Matthiasson" userId="246fdcc469335985" providerId="LiveId" clId="{1C8DE929-0441-4C40-9961-A870498EAED8}" dt="2023-02-12T11:38:13.020" v="4876" actId="20577"/>
          <ac:spMkLst>
            <pc:docMk/>
            <pc:sldMk cId="333108642" sldId="2146845845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8:16.771" v="4879" actId="6549"/>
          <ac:spMkLst>
            <pc:docMk/>
            <pc:sldMk cId="333108642" sldId="2146845845"/>
            <ac:spMk id="3" creationId="{354CE477-19E7-6FD3-543E-2D14FC9ADBE7}"/>
          </ac:spMkLst>
        </pc:spChg>
      </pc:sldChg>
      <pc:sldChg chg="modSp add mod">
        <pc:chgData name="Matthias Matthiasson" userId="246fdcc469335985" providerId="LiveId" clId="{1C8DE929-0441-4C40-9961-A870498EAED8}" dt="2023-02-12T11:35:45.840" v="4846" actId="21"/>
        <pc:sldMkLst>
          <pc:docMk/>
          <pc:sldMk cId="1930149692" sldId="2146845846"/>
        </pc:sldMkLst>
        <pc:spChg chg="mod">
          <ac:chgData name="Matthias Matthiasson" userId="246fdcc469335985" providerId="LiveId" clId="{1C8DE929-0441-4C40-9961-A870498EAED8}" dt="2023-02-12T11:34:10.772" v="4768" actId="20577"/>
          <ac:spMkLst>
            <pc:docMk/>
            <pc:sldMk cId="1930149692" sldId="2146845846"/>
            <ac:spMk id="2" creationId="{93603CE1-A463-1D4E-FE8F-8C78C7D81599}"/>
          </ac:spMkLst>
        </pc:spChg>
        <pc:spChg chg="mod">
          <ac:chgData name="Matthias Matthiasson" userId="246fdcc469335985" providerId="LiveId" clId="{1C8DE929-0441-4C40-9961-A870498EAED8}" dt="2023-02-12T11:35:45.840" v="4846" actId="21"/>
          <ac:spMkLst>
            <pc:docMk/>
            <pc:sldMk cId="1930149692" sldId="2146845846"/>
            <ac:spMk id="3" creationId="{354CE477-19E7-6FD3-543E-2D14FC9ADBE7}"/>
          </ac:spMkLst>
        </pc:spChg>
      </pc:sldChg>
      <pc:sldChg chg="addSp delSp modSp add mod modAnim">
        <pc:chgData name="Matthias Matthiasson" userId="246fdcc469335985" providerId="LiveId" clId="{1C8DE929-0441-4C40-9961-A870498EAED8}" dt="2023-02-09T16:34:10.443" v="2318" actId="404"/>
        <pc:sldMkLst>
          <pc:docMk/>
          <pc:sldMk cId="2734742770" sldId="2146845847"/>
        </pc:sldMkLst>
        <pc:spChg chg="mod">
          <ac:chgData name="Matthias Matthiasson" userId="246fdcc469335985" providerId="LiveId" clId="{1C8DE929-0441-4C40-9961-A870498EAED8}" dt="2023-02-09T16:34:10.443" v="2318" actId="404"/>
          <ac:spMkLst>
            <pc:docMk/>
            <pc:sldMk cId="2734742770" sldId="2146845847"/>
            <ac:spMk id="3" creationId="{DB61F95C-4DBD-D0DD-1875-FEA0D67B1CF7}"/>
          </ac:spMkLst>
        </pc:spChg>
        <pc:picChg chg="add mod">
          <ac:chgData name="Matthias Matthiasson" userId="246fdcc469335985" providerId="LiveId" clId="{1C8DE929-0441-4C40-9961-A870498EAED8}" dt="2023-02-09T16:31:44.361" v="2266"/>
          <ac:picMkLst>
            <pc:docMk/>
            <pc:sldMk cId="2734742770" sldId="2146845847"/>
            <ac:picMk id="4" creationId="{0F2329D1-E1AF-6423-7070-A523EB7A1620}"/>
          </ac:picMkLst>
        </pc:picChg>
        <pc:picChg chg="del">
          <ac:chgData name="Matthias Matthiasson" userId="246fdcc469335985" providerId="LiveId" clId="{1C8DE929-0441-4C40-9961-A870498EAED8}" dt="2023-02-09T16:28:18.469" v="2235" actId="478"/>
          <ac:picMkLst>
            <pc:docMk/>
            <pc:sldMk cId="2734742770" sldId="2146845847"/>
            <ac:picMk id="8" creationId="{5EC7C17D-B048-9502-EF18-3ED468BBE0BB}"/>
          </ac:picMkLst>
        </pc:picChg>
        <pc:picChg chg="del">
          <ac:chgData name="Matthias Matthiasson" userId="246fdcc469335985" providerId="LiveId" clId="{1C8DE929-0441-4C40-9961-A870498EAED8}" dt="2023-02-09T16:28:18.469" v="2235" actId="478"/>
          <ac:picMkLst>
            <pc:docMk/>
            <pc:sldMk cId="2734742770" sldId="2146845847"/>
            <ac:picMk id="9" creationId="{29D8CBE1-89DE-847E-6447-3CC566DD4403}"/>
          </ac:picMkLst>
        </pc:picChg>
      </pc:sldChg>
      <pc:sldChg chg="add del">
        <pc:chgData name="Matthias Matthiasson" userId="246fdcc469335985" providerId="LiveId" clId="{1C8DE929-0441-4C40-9961-A870498EAED8}" dt="2023-02-09T15:50:21.226" v="1885" actId="47"/>
        <pc:sldMkLst>
          <pc:docMk/>
          <pc:sldMk cId="3234322225" sldId="2146845847"/>
        </pc:sldMkLst>
      </pc:sldChg>
      <pc:sldChg chg="addSp delSp modSp add mod ord modNotesTx">
        <pc:chgData name="Matthias Matthiasson" userId="246fdcc469335985" providerId="LiveId" clId="{1C8DE929-0441-4C40-9961-A870498EAED8}" dt="2023-02-12T14:42:32.934" v="5041" actId="20577"/>
        <pc:sldMkLst>
          <pc:docMk/>
          <pc:sldMk cId="1512136518" sldId="2146845848"/>
        </pc:sldMkLst>
        <pc:spChg chg="del">
          <ac:chgData name="Matthias Matthiasson" userId="246fdcc469335985" providerId="LiveId" clId="{1C8DE929-0441-4C40-9961-A870498EAED8}" dt="2023-02-09T16:01:19.256" v="1960" actId="478"/>
          <ac:spMkLst>
            <pc:docMk/>
            <pc:sldMk cId="1512136518" sldId="2146845848"/>
            <ac:spMk id="2" creationId="{460D165E-57BC-331F-1200-5F682A60E97A}"/>
          </ac:spMkLst>
        </pc:spChg>
        <pc:spChg chg="add mod">
          <ac:chgData name="Matthias Matthiasson" userId="246fdcc469335985" providerId="LiveId" clId="{1C8DE929-0441-4C40-9961-A870498EAED8}" dt="2023-02-09T16:05:27.134" v="1969" actId="208"/>
          <ac:spMkLst>
            <pc:docMk/>
            <pc:sldMk cId="1512136518" sldId="2146845848"/>
            <ac:spMk id="3" creationId="{B6BE86EA-F981-FF7C-B85E-CF070A695930}"/>
          </ac:spMkLst>
        </pc:spChg>
        <pc:spChg chg="add mod">
          <ac:chgData name="Matthias Matthiasson" userId="246fdcc469335985" providerId="LiveId" clId="{1C8DE929-0441-4C40-9961-A870498EAED8}" dt="2023-02-09T16:07:19.023" v="1982" actId="20577"/>
          <ac:spMkLst>
            <pc:docMk/>
            <pc:sldMk cId="1512136518" sldId="2146845848"/>
            <ac:spMk id="4" creationId="{298CEC6B-D34F-2586-F8BD-BF8CB8A1422B}"/>
          </ac:spMkLst>
        </pc:spChg>
        <pc:spChg chg="add mod ord">
          <ac:chgData name="Matthias Matthiasson" userId="246fdcc469335985" providerId="LiveId" clId="{1C8DE929-0441-4C40-9961-A870498EAED8}" dt="2023-02-09T16:06:50.293" v="1980" actId="167"/>
          <ac:spMkLst>
            <pc:docMk/>
            <pc:sldMk cId="1512136518" sldId="2146845848"/>
            <ac:spMk id="5" creationId="{195AF856-0F15-761E-7A19-5FE27973E687}"/>
          </ac:spMkLst>
        </pc:spChg>
        <pc:spChg chg="add del">
          <ac:chgData name="Matthias Matthiasson" userId="246fdcc469335985" providerId="LiveId" clId="{1C8DE929-0441-4C40-9961-A870498EAED8}" dt="2023-02-09T16:03:53.859" v="1962" actId="478"/>
          <ac:spMkLst>
            <pc:docMk/>
            <pc:sldMk cId="1512136518" sldId="2146845848"/>
            <ac:spMk id="10" creationId="{CF993972-D1E1-CD0D-A49A-114D4ECEECE9}"/>
          </ac:spMkLst>
        </pc:spChg>
        <pc:picChg chg="del">
          <ac:chgData name="Matthias Matthiasson" userId="246fdcc469335985" providerId="LiveId" clId="{1C8DE929-0441-4C40-9961-A870498EAED8}" dt="2023-02-09T16:04:14.762" v="1963" actId="478"/>
          <ac:picMkLst>
            <pc:docMk/>
            <pc:sldMk cId="1512136518" sldId="2146845848"/>
            <ac:picMk id="9" creationId="{09089D2B-4DA5-2926-3EDA-D1D09893AD7C}"/>
          </ac:picMkLst>
        </pc:picChg>
        <pc:picChg chg="add mod">
          <ac:chgData name="Matthias Matthiasson" userId="246fdcc469335985" providerId="LiveId" clId="{1C8DE929-0441-4C40-9961-A870498EAED8}" dt="2023-02-09T16:04:45.015" v="1966" actId="732"/>
          <ac:picMkLst>
            <pc:docMk/>
            <pc:sldMk cId="1512136518" sldId="2146845848"/>
            <ac:picMk id="2050" creationId="{BAB58B51-3F70-FE3A-06FE-91A2236EBE2A}"/>
          </ac:picMkLst>
        </pc:picChg>
      </pc:sldChg>
      <pc:sldChg chg="addSp delSp modSp add mod ord">
        <pc:chgData name="Matthias Matthiasson" userId="246fdcc469335985" providerId="LiveId" clId="{1C8DE929-0441-4C40-9961-A870498EAED8}" dt="2023-02-09T15:59:14.836" v="1939" actId="113"/>
        <pc:sldMkLst>
          <pc:docMk/>
          <pc:sldMk cId="1767647119" sldId="2146845849"/>
        </pc:sldMkLst>
        <pc:spChg chg="add mod">
          <ac:chgData name="Matthias Matthiasson" userId="246fdcc469335985" providerId="LiveId" clId="{1C8DE929-0441-4C40-9961-A870498EAED8}" dt="2023-02-09T15:59:14.836" v="1939" actId="113"/>
          <ac:spMkLst>
            <pc:docMk/>
            <pc:sldMk cId="1767647119" sldId="2146845849"/>
            <ac:spMk id="2" creationId="{5EC06784-50D4-D96D-734D-9EFE8A69147D}"/>
          </ac:spMkLst>
        </pc:spChg>
        <pc:picChg chg="del">
          <ac:chgData name="Matthias Matthiasson" userId="246fdcc469335985" providerId="LiveId" clId="{1C8DE929-0441-4C40-9961-A870498EAED8}" dt="2023-02-09T15:56:59.424" v="1898" actId="478"/>
          <ac:picMkLst>
            <pc:docMk/>
            <pc:sldMk cId="1767647119" sldId="2146845849"/>
            <ac:picMk id="3" creationId="{248324A4-DF8B-63ED-CD09-62438EE1D337}"/>
          </ac:picMkLst>
        </pc:picChg>
        <pc:picChg chg="add">
          <ac:chgData name="Matthias Matthiasson" userId="246fdcc469335985" providerId="LiveId" clId="{1C8DE929-0441-4C40-9961-A870498EAED8}" dt="2023-02-09T15:57:14.716" v="1900"/>
          <ac:picMkLst>
            <pc:docMk/>
            <pc:sldMk cId="1767647119" sldId="2146845849"/>
            <ac:picMk id="1026" creationId="{F235F0C9-24D0-97D6-84BF-606A0A2DB022}"/>
          </ac:picMkLst>
        </pc:picChg>
      </pc:sldChg>
      <pc:sldChg chg="add del">
        <pc:chgData name="Matthias Matthiasson" userId="246fdcc469335985" providerId="LiveId" clId="{1C8DE929-0441-4C40-9961-A870498EAED8}" dt="2023-02-12T09:41:52.961" v="2390" actId="47"/>
        <pc:sldMkLst>
          <pc:docMk/>
          <pc:sldMk cId="1344162268" sldId="2146845850"/>
        </pc:sldMkLst>
      </pc:sldChg>
      <pc:sldChg chg="add del">
        <pc:chgData name="Matthias Matthiasson" userId="246fdcc469335985" providerId="LiveId" clId="{1C8DE929-0441-4C40-9961-A870498EAED8}" dt="2023-02-09T16:32:47.820" v="2300" actId="47"/>
        <pc:sldMkLst>
          <pc:docMk/>
          <pc:sldMk cId="2082122518" sldId="2146845851"/>
        </pc:sldMkLst>
      </pc:sldChg>
      <pc:sldChg chg="addSp delSp modSp add del mod">
        <pc:chgData name="Matthias Matthiasson" userId="246fdcc469335985" providerId="LiveId" clId="{1C8DE929-0441-4C40-9961-A870498EAED8}" dt="2023-02-12T09:27:48.940" v="2346" actId="47"/>
        <pc:sldMkLst>
          <pc:docMk/>
          <pc:sldMk cId="2625624029" sldId="2146845851"/>
        </pc:sldMkLst>
        <pc:spChg chg="del">
          <ac:chgData name="Matthias Matthiasson" userId="246fdcc469335985" providerId="LiveId" clId="{1C8DE929-0441-4C40-9961-A870498EAED8}" dt="2023-02-09T17:15:56.128" v="2323" actId="478"/>
          <ac:spMkLst>
            <pc:docMk/>
            <pc:sldMk cId="2625624029" sldId="2146845851"/>
            <ac:spMk id="4" creationId="{298CEC6B-D34F-2586-F8BD-BF8CB8A1422B}"/>
          </ac:spMkLst>
        </pc:spChg>
        <pc:spChg chg="del">
          <ac:chgData name="Matthias Matthiasson" userId="246fdcc469335985" providerId="LiveId" clId="{1C8DE929-0441-4C40-9961-A870498EAED8}" dt="2023-02-09T17:15:57.478" v="2324" actId="478"/>
          <ac:spMkLst>
            <pc:docMk/>
            <pc:sldMk cId="2625624029" sldId="2146845851"/>
            <ac:spMk id="5" creationId="{195AF856-0F15-761E-7A19-5FE27973E687}"/>
          </ac:spMkLst>
        </pc:spChg>
        <pc:picChg chg="del">
          <ac:chgData name="Matthias Matthiasson" userId="246fdcc469335985" providerId="LiveId" clId="{1C8DE929-0441-4C40-9961-A870498EAED8}" dt="2023-02-09T17:15:53.458" v="2322" actId="478"/>
          <ac:picMkLst>
            <pc:docMk/>
            <pc:sldMk cId="2625624029" sldId="2146845851"/>
            <ac:picMk id="2050" creationId="{BAB58B51-3F70-FE3A-06FE-91A2236EBE2A}"/>
          </ac:picMkLst>
        </pc:picChg>
        <pc:picChg chg="add mod">
          <ac:chgData name="Matthias Matthiasson" userId="246fdcc469335985" providerId="LiveId" clId="{1C8DE929-0441-4C40-9961-A870498EAED8}" dt="2023-02-09T17:16:32.529" v="2329" actId="1076"/>
          <ac:picMkLst>
            <pc:docMk/>
            <pc:sldMk cId="2625624029" sldId="2146845851"/>
            <ac:picMk id="3074" creationId="{23EC310B-EF09-D99D-8D40-F96ADCE1AA19}"/>
          </ac:picMkLst>
        </pc:picChg>
      </pc:sldChg>
      <pc:sldChg chg="add del">
        <pc:chgData name="Matthias Matthiasson" userId="246fdcc469335985" providerId="LiveId" clId="{1C8DE929-0441-4C40-9961-A870498EAED8}" dt="2023-02-09T16:07:50.306" v="1983" actId="47"/>
        <pc:sldMkLst>
          <pc:docMk/>
          <pc:sldMk cId="3884821369" sldId="2146845851"/>
        </pc:sldMkLst>
      </pc:sldChg>
      <pc:sldChg chg="add del">
        <pc:chgData name="Matthias Matthiasson" userId="246fdcc469335985" providerId="LiveId" clId="{1C8DE929-0441-4C40-9961-A870498EAED8}" dt="2023-02-09T16:32:45.972" v="2299" actId="47"/>
        <pc:sldMkLst>
          <pc:docMk/>
          <pc:sldMk cId="2997337353" sldId="2146845852"/>
        </pc:sldMkLst>
      </pc:sldChg>
      <pc:sldChg chg="addSp modSp add del mod">
        <pc:chgData name="Matthias Matthiasson" userId="246fdcc469335985" providerId="LiveId" clId="{1C8DE929-0441-4C40-9961-A870498EAED8}" dt="2023-02-09T16:32:52.465" v="2301" actId="47"/>
        <pc:sldMkLst>
          <pc:docMk/>
          <pc:sldMk cId="2612937168" sldId="2146845853"/>
        </pc:sldMkLst>
        <pc:spChg chg="mod">
          <ac:chgData name="Matthias Matthiasson" userId="246fdcc469335985" providerId="LiveId" clId="{1C8DE929-0441-4C40-9961-A870498EAED8}" dt="2023-02-09T16:30:36.727" v="2242" actId="14100"/>
          <ac:spMkLst>
            <pc:docMk/>
            <pc:sldMk cId="2612937168" sldId="2146845853"/>
            <ac:spMk id="3" creationId="{DB61F95C-4DBD-D0DD-1875-FEA0D67B1CF7}"/>
          </ac:spMkLst>
        </pc:spChg>
        <pc:picChg chg="add mod">
          <ac:chgData name="Matthias Matthiasson" userId="246fdcc469335985" providerId="LiveId" clId="{1C8DE929-0441-4C40-9961-A870498EAED8}" dt="2023-02-09T16:30:31.822" v="2241" actId="1076"/>
          <ac:picMkLst>
            <pc:docMk/>
            <pc:sldMk cId="2612937168" sldId="2146845853"/>
            <ac:picMk id="4" creationId="{184CA22D-7DB2-950A-B54D-95FD9EE2C080}"/>
          </ac:picMkLst>
        </pc:picChg>
      </pc:sldChg>
      <pc:sldChg chg="del">
        <pc:chgData name="Matthias Matthiasson" userId="246fdcc469335985" providerId="LiveId" clId="{1C8DE929-0441-4C40-9961-A870498EAED8}" dt="2023-02-12T09:52:57.703" v="2392" actId="47"/>
        <pc:sldMkLst>
          <pc:docMk/>
          <pc:sldMk cId="748454751" sldId="2146845861"/>
        </pc:sldMkLst>
      </pc:sldChg>
      <pc:sldChg chg="del">
        <pc:chgData name="Matthias Matthiasson" userId="246fdcc469335985" providerId="LiveId" clId="{1C8DE929-0441-4C40-9961-A870498EAED8}" dt="2023-02-12T09:53:01.823" v="2393" actId="47"/>
        <pc:sldMkLst>
          <pc:docMk/>
          <pc:sldMk cId="2706269140" sldId="2146845862"/>
        </pc:sldMkLst>
      </pc:sldChg>
      <pc:sldChg chg="modSp new del mod">
        <pc:chgData name="Matthias Matthiasson" userId="246fdcc469335985" providerId="LiveId" clId="{1C8DE929-0441-4C40-9961-A870498EAED8}" dt="2023-02-12T10:00:18.858" v="2642" actId="47"/>
        <pc:sldMkLst>
          <pc:docMk/>
          <pc:sldMk cId="163899709" sldId="2146845864"/>
        </pc:sldMkLst>
        <pc:spChg chg="mod">
          <ac:chgData name="Matthias Matthiasson" userId="246fdcc469335985" providerId="LiveId" clId="{1C8DE929-0441-4C40-9961-A870498EAED8}" dt="2023-02-12T09:55:10.543" v="2421" actId="27636"/>
          <ac:spMkLst>
            <pc:docMk/>
            <pc:sldMk cId="163899709" sldId="2146845864"/>
            <ac:spMk id="2" creationId="{E9ACE333-09B7-11CD-9A53-8847CEF94426}"/>
          </ac:spMkLst>
        </pc:spChg>
        <pc:spChg chg="mod">
          <ac:chgData name="Matthias Matthiasson" userId="246fdcc469335985" providerId="LiveId" clId="{1C8DE929-0441-4C40-9961-A870498EAED8}" dt="2023-02-12T09:53:49.541" v="2415" actId="313"/>
          <ac:spMkLst>
            <pc:docMk/>
            <pc:sldMk cId="163899709" sldId="2146845864"/>
            <ac:spMk id="3" creationId="{379A949E-CA76-84FD-1EF9-A4ACD20D9D39}"/>
          </ac:spMkLst>
        </pc:spChg>
      </pc:sldChg>
      <pc:sldChg chg="del">
        <pc:chgData name="Matthias Matthiasson" userId="246fdcc469335985" providerId="LiveId" clId="{1C8DE929-0441-4C40-9961-A870498EAED8}" dt="2023-02-12T11:32:12.247" v="4726" actId="47"/>
        <pc:sldMkLst>
          <pc:docMk/>
          <pc:sldMk cId="2352210839" sldId="2146845865"/>
        </pc:sldMkLst>
      </pc:sldChg>
      <pc:sldChg chg="add del">
        <pc:chgData name="Matthias Matthiasson" userId="246fdcc469335985" providerId="LiveId" clId="{1C8DE929-0441-4C40-9961-A870498EAED8}" dt="2023-02-12T09:54:50.579" v="2418" actId="2696"/>
        <pc:sldMkLst>
          <pc:docMk/>
          <pc:sldMk cId="2908589648" sldId="2146845865"/>
        </pc:sldMkLst>
      </pc:sldChg>
      <pc:sldChg chg="addSp delSp modSp new mod modClrScheme chgLayout">
        <pc:chgData name="Matthias Matthiasson" userId="246fdcc469335985" providerId="LiveId" clId="{1C8DE929-0441-4C40-9961-A870498EAED8}" dt="2023-02-12T14:45:32.155" v="5045" actId="20577"/>
        <pc:sldMkLst>
          <pc:docMk/>
          <pc:sldMk cId="1327483225" sldId="2146845866"/>
        </pc:sldMkLst>
        <pc:spChg chg="del mod ord">
          <ac:chgData name="Matthias Matthiasson" userId="246fdcc469335985" providerId="LiveId" clId="{1C8DE929-0441-4C40-9961-A870498EAED8}" dt="2023-02-12T10:38:17.581" v="2795" actId="700"/>
          <ac:spMkLst>
            <pc:docMk/>
            <pc:sldMk cId="1327483225" sldId="2146845866"/>
            <ac:spMk id="2" creationId="{07DC375A-5983-51E9-C208-4BD03498DF25}"/>
          </ac:spMkLst>
        </pc:spChg>
        <pc:spChg chg="mod ord">
          <ac:chgData name="Matthias Matthiasson" userId="246fdcc469335985" providerId="LiveId" clId="{1C8DE929-0441-4C40-9961-A870498EAED8}" dt="2023-02-12T11:00:24.410" v="3269" actId="6549"/>
          <ac:spMkLst>
            <pc:docMk/>
            <pc:sldMk cId="1327483225" sldId="2146845866"/>
            <ac:spMk id="3" creationId="{1892E5A1-09E4-E292-4849-42779F803EAD}"/>
          </ac:spMkLst>
        </pc:spChg>
        <pc:spChg chg="add mod ord">
          <ac:chgData name="Matthias Matthiasson" userId="246fdcc469335985" providerId="LiveId" clId="{1C8DE929-0441-4C40-9961-A870498EAED8}" dt="2023-02-12T14:45:32.155" v="5045" actId="20577"/>
          <ac:spMkLst>
            <pc:docMk/>
            <pc:sldMk cId="1327483225" sldId="2146845866"/>
            <ac:spMk id="4" creationId="{6B2B0D41-8BD0-9DA7-9E2B-B1F788AB4C22}"/>
          </ac:spMkLst>
        </pc:spChg>
      </pc:sldChg>
      <pc:sldChg chg="addSp delSp modSp new mod modClrScheme chgLayout modNotesTx">
        <pc:chgData name="Matthias Matthiasson" userId="246fdcc469335985" providerId="LiveId" clId="{1C8DE929-0441-4C40-9961-A870498EAED8}" dt="2023-02-12T11:41:00.072" v="4880"/>
        <pc:sldMkLst>
          <pc:docMk/>
          <pc:sldMk cId="1925733305" sldId="2146845867"/>
        </pc:sldMkLst>
        <pc:spChg chg="del mod ord">
          <ac:chgData name="Matthias Matthiasson" userId="246fdcc469335985" providerId="LiveId" clId="{1C8DE929-0441-4C40-9961-A870498EAED8}" dt="2023-02-12T10:43:25.201" v="2815" actId="700"/>
          <ac:spMkLst>
            <pc:docMk/>
            <pc:sldMk cId="1925733305" sldId="2146845867"/>
            <ac:spMk id="2" creationId="{387651D7-6D40-C95A-E030-5E4135E409B9}"/>
          </ac:spMkLst>
        </pc:spChg>
        <pc:spChg chg="del mod ord">
          <ac:chgData name="Matthias Matthiasson" userId="246fdcc469335985" providerId="LiveId" clId="{1C8DE929-0441-4C40-9961-A870498EAED8}" dt="2023-02-12T10:43:25.201" v="2815" actId="700"/>
          <ac:spMkLst>
            <pc:docMk/>
            <pc:sldMk cId="1925733305" sldId="2146845867"/>
            <ac:spMk id="3" creationId="{A2611BE4-C599-2B23-B515-E2DDBCF87805}"/>
          </ac:spMkLst>
        </pc:spChg>
        <pc:spChg chg="add mod ord">
          <ac:chgData name="Matthias Matthiasson" userId="246fdcc469335985" providerId="LiveId" clId="{1C8DE929-0441-4C40-9961-A870498EAED8}" dt="2023-02-12T10:43:32.535" v="2830" actId="20577"/>
          <ac:spMkLst>
            <pc:docMk/>
            <pc:sldMk cId="1925733305" sldId="2146845867"/>
            <ac:spMk id="4" creationId="{27F3B889-34BD-F0FD-DD2C-AD8FE64D9F7B}"/>
          </ac:spMkLst>
        </pc:spChg>
        <pc:spChg chg="add mod ord">
          <ac:chgData name="Matthias Matthiasson" userId="246fdcc469335985" providerId="LiveId" clId="{1C8DE929-0441-4C40-9961-A870498EAED8}" dt="2023-02-12T10:47:49.096" v="2929" actId="403"/>
          <ac:spMkLst>
            <pc:docMk/>
            <pc:sldMk cId="1925733305" sldId="2146845867"/>
            <ac:spMk id="5" creationId="{897961DA-E144-6AEE-4CFC-EA19BE7AFFD6}"/>
          </ac:spMkLst>
        </pc:spChg>
      </pc:sldChg>
      <pc:sldChg chg="addSp delSp modSp add mod">
        <pc:chgData name="Matthias Matthiasson" userId="246fdcc469335985" providerId="LiveId" clId="{1C8DE929-0441-4C40-9961-A870498EAED8}" dt="2023-02-12T11:08:35.831" v="3445" actId="20577"/>
        <pc:sldMkLst>
          <pc:docMk/>
          <pc:sldMk cId="3896914778" sldId="2146845868"/>
        </pc:sldMkLst>
        <pc:spChg chg="mod">
          <ac:chgData name="Matthias Matthiasson" userId="246fdcc469335985" providerId="LiveId" clId="{1C8DE929-0441-4C40-9961-A870498EAED8}" dt="2023-02-12T11:08:35.831" v="3445" actId="20577"/>
          <ac:spMkLst>
            <pc:docMk/>
            <pc:sldMk cId="3896914778" sldId="2146845868"/>
            <ac:spMk id="2" creationId="{F6165366-9623-3D43-F5DD-B389D68EBC46}"/>
          </ac:spMkLst>
        </pc:spChg>
        <pc:spChg chg="del">
          <ac:chgData name="Matthias Matthiasson" userId="246fdcc469335985" providerId="LiveId" clId="{1C8DE929-0441-4C40-9961-A870498EAED8}" dt="2023-02-12T11:03:00.173" v="3291" actId="478"/>
          <ac:spMkLst>
            <pc:docMk/>
            <pc:sldMk cId="3896914778" sldId="2146845868"/>
            <ac:spMk id="3" creationId="{0135EB7A-4639-FAF3-5312-A150F11F9733}"/>
          </ac:spMkLst>
        </pc:spChg>
        <pc:spChg chg="add del mod">
          <ac:chgData name="Matthias Matthiasson" userId="246fdcc469335985" providerId="LiveId" clId="{1C8DE929-0441-4C40-9961-A870498EAED8}" dt="2023-02-12T11:03:13.663" v="3302" actId="478"/>
          <ac:spMkLst>
            <pc:docMk/>
            <pc:sldMk cId="3896914778" sldId="2146845868"/>
            <ac:spMk id="5" creationId="{FE82E624-16E6-D8F0-2843-64AD0923D711}"/>
          </ac:spMkLst>
        </pc:spChg>
        <pc:spChg chg="add del mod">
          <ac:chgData name="Matthias Matthiasson" userId="246fdcc469335985" providerId="LiveId" clId="{1C8DE929-0441-4C40-9961-A870498EAED8}" dt="2023-02-12T11:04:04.916" v="3307" actId="478"/>
          <ac:spMkLst>
            <pc:docMk/>
            <pc:sldMk cId="3896914778" sldId="2146845868"/>
            <ac:spMk id="7" creationId="{CDC4FF6C-771E-658D-30F1-5D624C11C14A}"/>
          </ac:spMkLst>
        </pc:spChg>
        <pc:spChg chg="add mod">
          <ac:chgData name="Matthias Matthiasson" userId="246fdcc469335985" providerId="LiveId" clId="{1C8DE929-0441-4C40-9961-A870498EAED8}" dt="2023-02-12T11:08:26.316" v="3430" actId="313"/>
          <ac:spMkLst>
            <pc:docMk/>
            <pc:sldMk cId="3896914778" sldId="2146845868"/>
            <ac:spMk id="8" creationId="{0E312358-BA87-9CD9-9E2E-84B1BA1A68EA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9" creationId="{426650A9-80F4-D88A-BC04-5C86D71E3834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0" creationId="{019F41B0-AEA2-08F6-0B98-F57699DDC9D8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1" creationId="{D1E83C2A-2060-3748-1B65-CAAB3B130E34}"/>
          </ac:spMkLst>
        </pc:spChg>
        <pc:spChg chg="add mod">
          <ac:chgData name="Matthias Matthiasson" userId="246fdcc469335985" providerId="LiveId" clId="{1C8DE929-0441-4C40-9961-A870498EAED8}" dt="2023-02-12T11:08:03.546" v="3429" actId="1076"/>
          <ac:spMkLst>
            <pc:docMk/>
            <pc:sldMk cId="3896914778" sldId="2146845868"/>
            <ac:spMk id="12" creationId="{05D2BF3D-73E1-B53B-ADCA-B0F3D5706FAD}"/>
          </ac:spMkLst>
        </pc:spChg>
        <pc:picChg chg="del">
          <ac:chgData name="Matthias Matthiasson" userId="246fdcc469335985" providerId="LiveId" clId="{1C8DE929-0441-4C40-9961-A870498EAED8}" dt="2023-02-12T11:02:48.888" v="3290" actId="478"/>
          <ac:picMkLst>
            <pc:docMk/>
            <pc:sldMk cId="3896914778" sldId="2146845868"/>
            <ac:picMk id="6" creationId="{F19EC3B8-D4A1-EC40-AFB3-FE382BE45423}"/>
          </ac:picMkLst>
        </pc:picChg>
      </pc:sldChg>
      <pc:sldChg chg="delSp modSp add del mod">
        <pc:chgData name="Matthias Matthiasson" userId="246fdcc469335985" providerId="LiveId" clId="{1C8DE929-0441-4C40-9961-A870498EAED8}" dt="2023-02-12T11:31:24.368" v="4724" actId="47"/>
        <pc:sldMkLst>
          <pc:docMk/>
          <pc:sldMk cId="579003125" sldId="2146845869"/>
        </pc:sldMkLst>
        <pc:spChg chg="del">
          <ac:chgData name="Matthias Matthiasson" userId="246fdcc469335985" providerId="LiveId" clId="{1C8DE929-0441-4C40-9961-A870498EAED8}" dt="2023-02-12T11:09:20.464" v="3468" actId="478"/>
          <ac:spMkLst>
            <pc:docMk/>
            <pc:sldMk cId="579003125" sldId="2146845869"/>
            <ac:spMk id="8" creationId="{0E312358-BA87-9CD9-9E2E-84B1BA1A68EA}"/>
          </ac:spMkLst>
        </pc:spChg>
        <pc:spChg chg="mod">
          <ac:chgData name="Matthias Matthiasson" userId="246fdcc469335985" providerId="LiveId" clId="{1C8DE929-0441-4C40-9961-A870498EAED8}" dt="2023-02-12T11:09:10.624" v="3466" actId="20577"/>
          <ac:spMkLst>
            <pc:docMk/>
            <pc:sldMk cId="579003125" sldId="2146845869"/>
            <ac:spMk id="9" creationId="{426650A9-80F4-D88A-BC04-5C86D71E3834}"/>
          </ac:spMkLst>
        </pc:spChg>
        <pc:spChg chg="mod">
          <ac:chgData name="Matthias Matthiasson" userId="246fdcc469335985" providerId="LiveId" clId="{1C8DE929-0441-4C40-9961-A870498EAED8}" dt="2023-02-12T11:09:15.616" v="3467" actId="6549"/>
          <ac:spMkLst>
            <pc:docMk/>
            <pc:sldMk cId="579003125" sldId="2146845869"/>
            <ac:spMk id="10" creationId="{019F41B0-AEA2-08F6-0B98-F57699DDC9D8}"/>
          </ac:spMkLst>
        </pc:spChg>
        <pc:spChg chg="del">
          <ac:chgData name="Matthias Matthiasson" userId="246fdcc469335985" providerId="LiveId" clId="{1C8DE929-0441-4C40-9961-A870498EAED8}" dt="2023-02-12T11:09:20.464" v="3468" actId="478"/>
          <ac:spMkLst>
            <pc:docMk/>
            <pc:sldMk cId="579003125" sldId="2146845869"/>
            <ac:spMk id="11" creationId="{D1E83C2A-2060-3748-1B65-CAAB3B130E34}"/>
          </ac:spMkLst>
        </pc:spChg>
      </pc:sldChg>
      <pc:sldChg chg="addSp modSp add mod chgLayout">
        <pc:chgData name="Matthias Matthiasson" userId="246fdcc469335985" providerId="LiveId" clId="{1C8DE929-0441-4C40-9961-A870498EAED8}" dt="2023-02-12T11:17:53.738" v="4065" actId="27636"/>
        <pc:sldMkLst>
          <pc:docMk/>
          <pc:sldMk cId="600762580" sldId="2146845870"/>
        </pc:sldMkLst>
        <pc:spChg chg="mod ord">
          <ac:chgData name="Matthias Matthiasson" userId="246fdcc469335985" providerId="LiveId" clId="{1C8DE929-0441-4C40-9961-A870498EAED8}" dt="2023-02-12T11:10:29.522" v="3477" actId="700"/>
          <ac:spMkLst>
            <pc:docMk/>
            <pc:sldMk cId="600762580" sldId="2146845870"/>
            <ac:spMk id="2" creationId="{F6165366-9623-3D43-F5DD-B389D68EBC46}"/>
          </ac:spMkLst>
        </pc:spChg>
        <pc:spChg chg="add mod ord">
          <ac:chgData name="Matthias Matthiasson" userId="246fdcc469335985" providerId="LiveId" clId="{1C8DE929-0441-4C40-9961-A870498EAED8}" dt="2023-02-12T11:17:53.738" v="4065" actId="27636"/>
          <ac:spMkLst>
            <pc:docMk/>
            <pc:sldMk cId="600762580" sldId="2146845870"/>
            <ac:spMk id="4" creationId="{C0C8171C-C09C-01CB-9DAE-B06CB2F4402F}"/>
          </ac:spMkLst>
        </pc:spChg>
        <pc:spChg chg="mod">
          <ac:chgData name="Matthias Matthiasson" userId="246fdcc469335985" providerId="LiveId" clId="{1C8DE929-0441-4C40-9961-A870498EAED8}" dt="2023-02-12T11:14:27.497" v="3771" actId="20577"/>
          <ac:spMkLst>
            <pc:docMk/>
            <pc:sldMk cId="600762580" sldId="2146845870"/>
            <ac:spMk id="9" creationId="{426650A9-80F4-D88A-BC04-5C86D71E3834}"/>
          </ac:spMkLst>
        </pc:spChg>
        <pc:spChg chg="mod">
          <ac:chgData name="Matthias Matthiasson" userId="246fdcc469335985" providerId="LiveId" clId="{1C8DE929-0441-4C40-9961-A870498EAED8}" dt="2023-02-12T11:14:33.153" v="3775" actId="20577"/>
          <ac:spMkLst>
            <pc:docMk/>
            <pc:sldMk cId="600762580" sldId="2146845870"/>
            <ac:spMk id="10" creationId="{019F41B0-AEA2-08F6-0B98-F57699DDC9D8}"/>
          </ac:spMkLst>
        </pc:spChg>
        <pc:spChg chg="mod">
          <ac:chgData name="Matthias Matthiasson" userId="246fdcc469335985" providerId="LiveId" clId="{1C8DE929-0441-4C40-9961-A870498EAED8}" dt="2023-02-12T11:09:32.712" v="3470" actId="164"/>
          <ac:spMkLst>
            <pc:docMk/>
            <pc:sldMk cId="600762580" sldId="2146845870"/>
            <ac:spMk id="12" creationId="{05D2BF3D-73E1-B53B-ADCA-B0F3D5706FAD}"/>
          </ac:spMkLst>
        </pc:spChg>
        <pc:grpChg chg="add mod">
          <ac:chgData name="Matthias Matthiasson" userId="246fdcc469335985" providerId="LiveId" clId="{1C8DE929-0441-4C40-9961-A870498EAED8}" dt="2023-02-12T11:09:36.652" v="3471" actId="14100"/>
          <ac:grpSpMkLst>
            <pc:docMk/>
            <pc:sldMk cId="600762580" sldId="2146845870"/>
            <ac:grpSpMk id="3" creationId="{E7F27DBF-7F1B-5577-3DBA-51C268B89F54}"/>
          </ac:grpSpMkLst>
        </pc:grpChg>
      </pc:sldChg>
      <pc:sldChg chg="modSp new mod">
        <pc:chgData name="Matthias Matthiasson" userId="246fdcc469335985" providerId="LiveId" clId="{1C8DE929-0441-4C40-9961-A870498EAED8}" dt="2023-02-12T14:47:34.119" v="5151" actId="6549"/>
        <pc:sldMkLst>
          <pc:docMk/>
          <pc:sldMk cId="1134458087" sldId="2146845871"/>
        </pc:sldMkLst>
        <pc:spChg chg="mod">
          <ac:chgData name="Matthias Matthiasson" userId="246fdcc469335985" providerId="LiveId" clId="{1C8DE929-0441-4C40-9961-A870498EAED8}" dt="2023-02-12T14:47:34.119" v="5151" actId="6549"/>
          <ac:spMkLst>
            <pc:docMk/>
            <pc:sldMk cId="1134458087" sldId="2146845871"/>
            <ac:spMk id="3" creationId="{0BDCD32C-AEF2-F833-B84D-3AA84D2B0013}"/>
          </ac:spMkLst>
        </pc:spChg>
      </pc:sldChg>
      <pc:sldChg chg="add del">
        <pc:chgData name="Matthias Matthiasson" userId="246fdcc469335985" providerId="LiveId" clId="{1C8DE929-0441-4C40-9961-A870498EAED8}" dt="2023-02-12T11:29:53.389" v="4719" actId="47"/>
        <pc:sldMkLst>
          <pc:docMk/>
          <pc:sldMk cId="3235679939" sldId="2146845871"/>
        </pc:sldMkLst>
      </pc:sldChg>
      <pc:sldMasterChg chg="delSldLayout">
        <pc:chgData name="Matthias Matthiasson" userId="246fdcc469335985" providerId="LiveId" clId="{1C8DE929-0441-4C40-9961-A870498EAED8}" dt="2023-01-30T15:55:15.631" v="46" actId="2696"/>
        <pc:sldMasterMkLst>
          <pc:docMk/>
          <pc:sldMasterMk cId="517126417" sldId="2147483681"/>
        </pc:sldMasterMkLst>
        <pc:sldLayoutChg chg="del">
          <pc:chgData name="Matthias Matthiasson" userId="246fdcc469335985" providerId="LiveId" clId="{1C8DE929-0441-4C40-9961-A870498EAED8}" dt="2023-01-30T15:55:15.631" v="46" actId="2696"/>
          <pc:sldLayoutMkLst>
            <pc:docMk/>
            <pc:sldMasterMk cId="517126417" sldId="2147483681"/>
            <pc:sldLayoutMk cId="475802775" sldId="2147483738"/>
          </pc:sldLayoutMkLst>
        </pc:sldLayoutChg>
      </pc:sldMasterChg>
      <pc:sldMasterChg chg="delSldLayout">
        <pc:chgData name="Matthias Matthiasson" userId="246fdcc469335985" providerId="LiveId" clId="{1C8DE929-0441-4C40-9961-A870498EAED8}" dt="2023-02-12T09:53:01.823" v="2393" actId="47"/>
        <pc:sldMasterMkLst>
          <pc:docMk/>
          <pc:sldMasterMk cId="3515108469" sldId="2147483714"/>
        </pc:sldMasterMkLst>
        <pc:sldLayoutChg chg="del">
          <pc:chgData name="Matthias Matthiasson" userId="246fdcc469335985" providerId="LiveId" clId="{1C8DE929-0441-4C40-9961-A870498EAED8}" dt="2023-02-12T09:53:01.823" v="2393" actId="47"/>
          <pc:sldLayoutMkLst>
            <pc:docMk/>
            <pc:sldMasterMk cId="3515108469" sldId="2147483714"/>
            <pc:sldLayoutMk cId="4111998377" sldId="2147483780"/>
          </pc:sldLayoutMkLst>
        </pc:sldLayoutChg>
      </pc:sldMasterChg>
    </pc:docChg>
  </pc:docChgLst>
  <pc:docChgLst>
    <pc:chgData name="Wojciech Januszauskas" userId="283006d7-7365-4ce6-9b04-25a42527db96" providerId="ADAL" clId="{63DDCEC5-EC6C-49DD-9F07-58FAA0FA748B}"/>
    <pc:docChg chg="undo custSel addSld delSld modSld sldOrd modMainMaster">
      <pc:chgData name="Wojciech Januszauskas" userId="283006d7-7365-4ce6-9b04-25a42527db96" providerId="ADAL" clId="{63DDCEC5-EC6C-49DD-9F07-58FAA0FA748B}" dt="2023-02-27T16:35:03.202" v="611" actId="13926"/>
      <pc:docMkLst>
        <pc:docMk/>
      </pc:docMkLst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881244884" sldId="257"/>
        </pc:sldMkLst>
      </pc:sldChg>
      <pc:sldChg chg="ad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527301476" sldId="280"/>
        </pc:sldMkLst>
      </pc:sldChg>
      <pc:sldChg chg="del">
        <pc:chgData name="Wojciech Januszauskas" userId="283006d7-7365-4ce6-9b04-25a42527db96" providerId="ADAL" clId="{63DDCEC5-EC6C-49DD-9F07-58FAA0FA748B}" dt="2023-02-21T15:24:30.986" v="97" actId="47"/>
        <pc:sldMkLst>
          <pc:docMk/>
          <pc:sldMk cId="816190405" sldId="2146845772"/>
        </pc:sldMkLst>
      </pc:sldChg>
      <pc:sldChg chg="mod modTransition modClrScheme chgLayout">
        <pc:chgData name="Wojciech Januszauskas" userId="283006d7-7365-4ce6-9b04-25a42527db96" providerId="ADAL" clId="{63DDCEC5-EC6C-49DD-9F07-58FAA0FA748B}" dt="2023-02-27T16:11:42.616" v="583" actId="700"/>
        <pc:sldMkLst>
          <pc:docMk/>
          <pc:sldMk cId="3667896775" sldId="2146845774"/>
        </pc:sldMkLst>
      </pc:sldChg>
      <pc:sldChg chg="addSp delSp modSp mod modTransition modClrScheme chgLayout">
        <pc:chgData name="Wojciech Januszauskas" userId="283006d7-7365-4ce6-9b04-25a42527db96" providerId="ADAL" clId="{63DDCEC5-EC6C-49DD-9F07-58FAA0FA748B}" dt="2023-02-27T11:53:13.541" v="487" actId="1076"/>
        <pc:sldMkLst>
          <pc:docMk/>
          <pc:sldMk cId="1910611741" sldId="2146845801"/>
        </pc:sldMkLst>
        <pc:spChg chg="mod ord">
          <ac:chgData name="Wojciech Januszauskas" userId="283006d7-7365-4ce6-9b04-25a42527db96" providerId="ADAL" clId="{63DDCEC5-EC6C-49DD-9F07-58FAA0FA748B}" dt="2023-02-27T11:53:01.178" v="483" actId="700"/>
          <ac:spMkLst>
            <pc:docMk/>
            <pc:sldMk cId="1910611741" sldId="2146845801"/>
            <ac:spMk id="2" creationId="{312E77F9-DD64-7562-4F10-76BC852D0CBB}"/>
          </ac:spMkLst>
        </pc:spChg>
        <pc:spChg chg="mod ord">
          <ac:chgData name="Wojciech Januszauskas" userId="283006d7-7365-4ce6-9b04-25a42527db96" providerId="ADAL" clId="{63DDCEC5-EC6C-49DD-9F07-58FAA0FA748B}" dt="2023-02-27T11:53:11.440" v="486" actId="14100"/>
          <ac:spMkLst>
            <pc:docMk/>
            <pc:sldMk cId="1910611741" sldId="2146845801"/>
            <ac:spMk id="4" creationId="{F23785B1-1E30-4766-ABC9-41F05F5CEAB3}"/>
          </ac:spMkLst>
        </pc:spChg>
        <pc:picChg chg="add del mod">
          <ac:chgData name="Wojciech Januszauskas" userId="283006d7-7365-4ce6-9b04-25a42527db96" providerId="ADAL" clId="{63DDCEC5-EC6C-49DD-9F07-58FAA0FA748B}" dt="2023-02-21T13:13:51.206" v="9" actId="478"/>
          <ac:picMkLst>
            <pc:docMk/>
            <pc:sldMk cId="1910611741" sldId="2146845801"/>
            <ac:picMk id="3" creationId="{00069082-168C-7348-22D8-4FF992EC7C94}"/>
          </ac:picMkLst>
        </pc:picChg>
        <pc:picChg chg="add mod">
          <ac:chgData name="Wojciech Januszauskas" userId="283006d7-7365-4ce6-9b04-25a42527db96" providerId="ADAL" clId="{63DDCEC5-EC6C-49DD-9F07-58FAA0FA748B}" dt="2023-02-27T11:53:13.541" v="487" actId="1076"/>
          <ac:picMkLst>
            <pc:docMk/>
            <pc:sldMk cId="1910611741" sldId="2146845801"/>
            <ac:picMk id="5" creationId="{B075E844-4E2E-5CFA-DA38-8889282C900D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3T12:00:01.153" v="369" actId="478"/>
        <pc:sldMkLst>
          <pc:docMk/>
          <pc:sldMk cId="4229746166" sldId="2146845805"/>
        </pc:sldMkLst>
        <pc:spChg chg="mod ord">
          <ac:chgData name="Wojciech Januszauskas" userId="283006d7-7365-4ce6-9b04-25a42527db96" providerId="ADAL" clId="{63DDCEC5-EC6C-49DD-9F07-58FAA0FA748B}" dt="2023-02-23T11:59:56.749" v="367" actId="27636"/>
          <ac:spMkLst>
            <pc:docMk/>
            <pc:sldMk cId="4229746166" sldId="2146845805"/>
            <ac:spMk id="2" creationId="{B6BF2DE8-8CD6-6FB7-B8A7-49EC658DB26B}"/>
          </ac:spMkLst>
        </pc:spChg>
        <pc:spChg chg="add del mod ord">
          <ac:chgData name="Wojciech Januszauskas" userId="283006d7-7365-4ce6-9b04-25a42527db96" providerId="ADAL" clId="{63DDCEC5-EC6C-49DD-9F07-58FAA0FA748B}" dt="2023-02-23T12:00:01.153" v="369" actId="478"/>
          <ac:spMkLst>
            <pc:docMk/>
            <pc:sldMk cId="4229746166" sldId="2146845805"/>
            <ac:spMk id="3" creationId="{5FB67931-9163-666E-586D-836644597466}"/>
          </ac:spMkLst>
        </pc:spChg>
        <pc:spChg chg="add del mod ord">
          <ac:chgData name="Wojciech Januszauskas" userId="283006d7-7365-4ce6-9b04-25a42527db96" providerId="ADAL" clId="{63DDCEC5-EC6C-49DD-9F07-58FAA0FA748B}" dt="2023-02-23T11:59:58.670" v="368" actId="478"/>
          <ac:spMkLst>
            <pc:docMk/>
            <pc:sldMk cId="4229746166" sldId="2146845805"/>
            <ac:spMk id="4" creationId="{977653B8-FE9B-B5C8-B5F8-26C4B37A1727}"/>
          </ac:spMkLst>
        </pc:spChg>
        <pc:picChg chg="mod">
          <ac:chgData name="Wojciech Januszauskas" userId="283006d7-7365-4ce6-9b04-25a42527db96" providerId="ADAL" clId="{63DDCEC5-EC6C-49DD-9F07-58FAA0FA748B}" dt="2023-02-21T15:59:39.520" v="199" actId="1076"/>
          <ac:picMkLst>
            <pc:docMk/>
            <pc:sldMk cId="4229746166" sldId="2146845805"/>
            <ac:picMk id="6" creationId="{41350900-E355-7D6B-1D04-B0BB55D97371}"/>
          </ac:picMkLst>
        </pc:picChg>
      </pc:sldChg>
      <pc:sldChg chg="modSp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3811980779" sldId="2146845806"/>
        </pc:sldMkLst>
        <pc:spChg chg="mod">
          <ac:chgData name="Wojciech Januszauskas" userId="283006d7-7365-4ce6-9b04-25a42527db96" providerId="ADAL" clId="{63DDCEC5-EC6C-49DD-9F07-58FAA0FA748B}" dt="2023-02-21T15:59:26.919" v="198" actId="207"/>
          <ac:spMkLst>
            <pc:docMk/>
            <pc:sldMk cId="3811980779" sldId="2146845806"/>
            <ac:spMk id="5" creationId="{E1324EC1-7D63-18FD-7880-85C3169C4E13}"/>
          </ac:spMkLst>
        </pc:spChg>
      </pc:sldChg>
      <pc:sldChg chg="del modTransition">
        <pc:chgData name="Wojciech Januszauskas" userId="283006d7-7365-4ce6-9b04-25a42527db96" providerId="ADAL" clId="{63DDCEC5-EC6C-49DD-9F07-58FAA0FA748B}" dt="2023-02-23T11:59:03.544" v="360" actId="47"/>
        <pc:sldMkLst>
          <pc:docMk/>
          <pc:sldMk cId="97495775" sldId="2146845808"/>
        </pc:sldMkLst>
      </pc:sldChg>
      <pc:sldChg chg="add del mod modTransition modShow">
        <pc:chgData name="Wojciech Januszauskas" userId="283006d7-7365-4ce6-9b04-25a42527db96" providerId="ADAL" clId="{63DDCEC5-EC6C-49DD-9F07-58FAA0FA748B}" dt="2023-02-23T12:00:24.506" v="372" actId="729"/>
        <pc:sldMkLst>
          <pc:docMk/>
          <pc:sldMk cId="4180486087" sldId="2146845809"/>
        </pc:sldMkLst>
      </pc:sldChg>
      <pc:sldChg chg="addSp delSp modSp mod modTransition modClrScheme delCm chgLayout">
        <pc:chgData name="Wojciech Januszauskas" userId="283006d7-7365-4ce6-9b04-25a42527db96" providerId="ADAL" clId="{63DDCEC5-EC6C-49DD-9F07-58FAA0FA748B}" dt="2023-02-27T16:35:03.202" v="611" actId="13926"/>
        <pc:sldMkLst>
          <pc:docMk/>
          <pc:sldMk cId="952232266" sldId="2146845810"/>
        </pc:sldMkLst>
        <pc:spChg chg="mod ord">
          <ac:chgData name="Wojciech Januszauskas" userId="283006d7-7365-4ce6-9b04-25a42527db96" providerId="ADAL" clId="{63DDCEC5-EC6C-49DD-9F07-58FAA0FA748B}" dt="2023-02-23T11:59:18.668" v="362" actId="700"/>
          <ac:spMkLst>
            <pc:docMk/>
            <pc:sldMk cId="952232266" sldId="2146845810"/>
            <ac:spMk id="2" creationId="{F6165366-9623-3D43-F5DD-B389D68EBC46}"/>
          </ac:spMkLst>
        </pc:spChg>
        <pc:spChg chg="add del mod ord">
          <ac:chgData name="Wojciech Januszauskas" userId="283006d7-7365-4ce6-9b04-25a42527db96" providerId="ADAL" clId="{63DDCEC5-EC6C-49DD-9F07-58FAA0FA748B}" dt="2023-02-23T11:59:24.445" v="364" actId="478"/>
          <ac:spMkLst>
            <pc:docMk/>
            <pc:sldMk cId="952232266" sldId="2146845810"/>
            <ac:spMk id="3" creationId="{A0E38CDB-0D05-F42C-F51E-096079B102CA}"/>
          </ac:spMkLst>
        </pc:spChg>
        <pc:spChg chg="mod">
          <ac:chgData name="Wojciech Januszauskas" userId="283006d7-7365-4ce6-9b04-25a42527db96" providerId="ADAL" clId="{63DDCEC5-EC6C-49DD-9F07-58FAA0FA748B}" dt="2023-02-27T16:35:03.202" v="611" actId="13926"/>
          <ac:spMkLst>
            <pc:docMk/>
            <pc:sldMk cId="952232266" sldId="2146845810"/>
            <ac:spMk id="4" creationId="{8759F965-A56B-A6DC-B107-A6F669D8C997}"/>
          </ac:spMkLst>
        </pc:spChg>
        <pc:picChg chg="del">
          <ac:chgData name="Wojciech Januszauskas" userId="283006d7-7365-4ce6-9b04-25a42527db96" providerId="ADAL" clId="{63DDCEC5-EC6C-49DD-9F07-58FAA0FA748B}" dt="2023-02-27T16:05:52.485" v="563" actId="478"/>
          <ac:picMkLst>
            <pc:docMk/>
            <pc:sldMk cId="952232266" sldId="2146845810"/>
            <ac:picMk id="8" creationId="{FDF52E83-CD1A-5556-5C41-064432CBDDCE}"/>
          </ac:picMkLst>
        </pc:picChg>
        <pc:picChg chg="mod">
          <ac:chgData name="Wojciech Januszauskas" userId="283006d7-7365-4ce6-9b04-25a42527db96" providerId="ADAL" clId="{63DDCEC5-EC6C-49DD-9F07-58FAA0FA748B}" dt="2023-02-27T16:06:38.963" v="576" actId="1076"/>
          <ac:picMkLst>
            <pc:docMk/>
            <pc:sldMk cId="952232266" sldId="2146845810"/>
            <ac:picMk id="10" creationId="{34344B5C-4FD9-E5D9-2F0A-7CFE5CD33D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63DDCEC5-EC6C-49DD-9F07-58FAA0FA748B}" dt="2023-02-27T16:11:24.783" v="582"/>
              <pc2:cmMkLst xmlns:pc2="http://schemas.microsoft.com/office/powerpoint/2019/9/main/command">
                <pc:docMk/>
                <pc:sldMk cId="952232266" sldId="2146845810"/>
                <pc2:cmMk id="{0F0B1BF8-CF1A-4FFB-B3F2-7D17946C73C5}"/>
              </pc2:cmMkLst>
            </pc226:cmChg>
          </p:ext>
        </pc:extLst>
      </pc:sldChg>
      <pc:sldChg chg="del modTransition">
        <pc:chgData name="Wojciech Januszauskas" userId="283006d7-7365-4ce6-9b04-25a42527db96" providerId="ADAL" clId="{63DDCEC5-EC6C-49DD-9F07-58FAA0FA748B}" dt="2023-02-23T11:55:10.542" v="324" actId="47"/>
        <pc:sldMkLst>
          <pc:docMk/>
          <pc:sldMk cId="3653437820" sldId="2146845814"/>
        </pc:sldMkLst>
      </pc:sldChg>
      <pc:sldChg chg="del mod modShow">
        <pc:chgData name="Wojciech Januszauskas" userId="283006d7-7365-4ce6-9b04-25a42527db96" providerId="ADAL" clId="{63DDCEC5-EC6C-49DD-9F07-58FAA0FA748B}" dt="2023-02-21T15:03:30.555" v="95" actId="2696"/>
        <pc:sldMkLst>
          <pc:docMk/>
          <pc:sldMk cId="4211576628" sldId="2146845815"/>
        </pc:sldMkLst>
      </pc:sldChg>
      <pc:sldChg chg="del mod modShow">
        <pc:chgData name="Wojciech Januszauskas" userId="283006d7-7365-4ce6-9b04-25a42527db96" providerId="ADAL" clId="{63DDCEC5-EC6C-49DD-9F07-58FAA0FA748B}" dt="2023-02-21T15:03:27.452" v="94" actId="2696"/>
        <pc:sldMkLst>
          <pc:docMk/>
          <pc:sldMk cId="558232484" sldId="2146845816"/>
        </pc:sldMkLst>
      </pc:sldChg>
      <pc:sldChg chg="del mod modShow">
        <pc:chgData name="Wojciech Januszauskas" userId="283006d7-7365-4ce6-9b04-25a42527db96" providerId="ADAL" clId="{63DDCEC5-EC6C-49DD-9F07-58FAA0FA748B}" dt="2023-02-21T15:03:16.982" v="92" actId="2696"/>
        <pc:sldMkLst>
          <pc:docMk/>
          <pc:sldMk cId="397481208" sldId="2146845818"/>
        </pc:sldMkLst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582095364" sldId="2146845822"/>
        </pc:sldMkLst>
      </pc:sldChg>
      <pc:sldChg chg="modSp mod modTransition">
        <pc:chgData name="Wojciech Januszauskas" userId="283006d7-7365-4ce6-9b04-25a42527db96" providerId="ADAL" clId="{63DDCEC5-EC6C-49DD-9F07-58FAA0FA748B}" dt="2023-02-27T11:48:32.799" v="470" actId="14100"/>
        <pc:sldMkLst>
          <pc:docMk/>
          <pc:sldMk cId="1869664624" sldId="2146845829"/>
        </pc:sldMkLst>
        <pc:picChg chg="mod">
          <ac:chgData name="Wojciech Januszauskas" userId="283006d7-7365-4ce6-9b04-25a42527db96" providerId="ADAL" clId="{63DDCEC5-EC6C-49DD-9F07-58FAA0FA748B}" dt="2023-02-27T11:48:32.799" v="470" actId="14100"/>
          <ac:picMkLst>
            <pc:docMk/>
            <pc:sldMk cId="1869664624" sldId="2146845829"/>
            <ac:picMk id="3" creationId="{5B311577-B682-143A-BE5A-411A21CE4D97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3T11:53:29.688" v="305" actId="962"/>
        <pc:sldMkLst>
          <pc:docMk/>
          <pc:sldMk cId="2730223297" sldId="2146845832"/>
        </pc:sldMkLst>
        <pc:spChg chg="add del mod ord">
          <ac:chgData name="Wojciech Januszauskas" userId="283006d7-7365-4ce6-9b04-25a42527db96" providerId="ADAL" clId="{63DDCEC5-EC6C-49DD-9F07-58FAA0FA748B}" dt="2023-02-23T11:53:28.294" v="303"/>
          <ac:spMkLst>
            <pc:docMk/>
            <pc:sldMk cId="2730223297" sldId="2146845832"/>
            <ac:spMk id="2" creationId="{484C0E83-C910-643F-38BE-ADB38850A53D}"/>
          </ac:spMkLst>
        </pc:spChg>
        <pc:spChg chg="mod ord">
          <ac:chgData name="Wojciech Januszauskas" userId="283006d7-7365-4ce6-9b04-25a42527db96" providerId="ADAL" clId="{63DDCEC5-EC6C-49DD-9F07-58FAA0FA748B}" dt="2023-02-23T11:41:24.289" v="297" actId="27636"/>
          <ac:spMkLst>
            <pc:docMk/>
            <pc:sldMk cId="2730223297" sldId="2146845832"/>
            <ac:spMk id="4" creationId="{F8F417CA-2D79-5622-5B5D-395AC619CA2B}"/>
          </ac:spMkLst>
        </pc:spChg>
        <pc:spChg chg="mod ord">
          <ac:chgData name="Wojciech Januszauskas" userId="283006d7-7365-4ce6-9b04-25a42527db96" providerId="ADAL" clId="{63DDCEC5-EC6C-49DD-9F07-58FAA0FA748B}" dt="2023-02-23T11:41:24.257" v="296" actId="700"/>
          <ac:spMkLst>
            <pc:docMk/>
            <pc:sldMk cId="2730223297" sldId="2146845832"/>
            <ac:spMk id="5" creationId="{57DF6C73-9952-014F-9363-1340822EF7CE}"/>
          </ac:spMkLst>
        </pc:spChg>
        <pc:picChg chg="add del mod">
          <ac:chgData name="Wojciech Januszauskas" userId="283006d7-7365-4ce6-9b04-25a42527db96" providerId="ADAL" clId="{63DDCEC5-EC6C-49DD-9F07-58FAA0FA748B}" dt="2023-02-23T11:53:22.733" v="301"/>
          <ac:picMkLst>
            <pc:docMk/>
            <pc:sldMk cId="2730223297" sldId="2146845832"/>
            <ac:picMk id="6" creationId="{4DDE58A4-A00A-2D72-E36E-C0FA3099FDE3}"/>
          </ac:picMkLst>
        </pc:picChg>
        <pc:picChg chg="add mod">
          <ac:chgData name="Wojciech Januszauskas" userId="283006d7-7365-4ce6-9b04-25a42527db96" providerId="ADAL" clId="{63DDCEC5-EC6C-49DD-9F07-58FAA0FA748B}" dt="2023-02-23T11:53:29.688" v="305" actId="962"/>
          <ac:picMkLst>
            <pc:docMk/>
            <pc:sldMk cId="2730223297" sldId="2146845832"/>
            <ac:picMk id="8" creationId="{97C7B60D-13D2-C71B-C84D-F413A91CFABC}"/>
          </ac:picMkLst>
        </pc:picChg>
      </pc:sldChg>
      <pc:sldChg chg="addSp delSp modSp mod modTransition modClrScheme chgLayout">
        <pc:chgData name="Wojciech Januszauskas" userId="283006d7-7365-4ce6-9b04-25a42527db96" providerId="ADAL" clId="{63DDCEC5-EC6C-49DD-9F07-58FAA0FA748B}" dt="2023-02-21T17:00:33.995" v="295" actId="27614"/>
        <pc:sldMkLst>
          <pc:docMk/>
          <pc:sldMk cId="4044528835" sldId="2146845834"/>
        </pc:sldMkLst>
        <pc:spChg chg="mod ord">
          <ac:chgData name="Wojciech Januszauskas" userId="283006d7-7365-4ce6-9b04-25a42527db96" providerId="ADAL" clId="{63DDCEC5-EC6C-49DD-9F07-58FAA0FA748B}" dt="2023-02-21T16:46:22.485" v="292" actId="700"/>
          <ac:spMkLst>
            <pc:docMk/>
            <pc:sldMk cId="4044528835" sldId="2146845834"/>
            <ac:spMk id="2" creationId="{DB96C24A-C801-67FB-27BB-37CB94BEF52B}"/>
          </ac:spMkLst>
        </pc:spChg>
        <pc:spChg chg="mod ord">
          <ac:chgData name="Wojciech Januszauskas" userId="283006d7-7365-4ce6-9b04-25a42527db96" providerId="ADAL" clId="{63DDCEC5-EC6C-49DD-9F07-58FAA0FA748B}" dt="2023-02-21T16:56:01.957" v="293" actId="14100"/>
          <ac:spMkLst>
            <pc:docMk/>
            <pc:sldMk cId="4044528835" sldId="2146845834"/>
            <ac:spMk id="3" creationId="{36044CEE-DCF2-ED87-5E03-BEBDF82531B8}"/>
          </ac:spMkLst>
        </pc:spChg>
        <pc:spChg chg="add del mod ord">
          <ac:chgData name="Wojciech Januszauskas" userId="283006d7-7365-4ce6-9b04-25a42527db96" providerId="ADAL" clId="{63DDCEC5-EC6C-49DD-9F07-58FAA0FA748B}" dt="2023-02-21T17:00:32.279" v="294"/>
          <ac:spMkLst>
            <pc:docMk/>
            <pc:sldMk cId="4044528835" sldId="2146845834"/>
            <ac:spMk id="4" creationId="{5A4918CE-4565-C8E2-AE27-9AB4685E4270}"/>
          </ac:spMkLst>
        </pc:spChg>
        <pc:picChg chg="add mod">
          <ac:chgData name="Wojciech Januszauskas" userId="283006d7-7365-4ce6-9b04-25a42527db96" providerId="ADAL" clId="{63DDCEC5-EC6C-49DD-9F07-58FAA0FA748B}" dt="2023-02-21T17:00:33.995" v="295" actId="27614"/>
          <ac:picMkLst>
            <pc:docMk/>
            <pc:sldMk cId="4044528835" sldId="2146845834"/>
            <ac:picMk id="6" creationId="{DCB7C712-38FC-9100-A1E3-97881EE70ADD}"/>
          </ac:picMkLst>
        </pc:picChg>
      </pc:sldChg>
      <pc:sldChg chg="addSp delSp modSp mod modTransition">
        <pc:chgData name="Wojciech Januszauskas" userId="283006d7-7365-4ce6-9b04-25a42527db96" providerId="ADAL" clId="{63DDCEC5-EC6C-49DD-9F07-58FAA0FA748B}" dt="2023-02-27T13:40:13.618" v="544" actId="1076"/>
        <pc:sldMkLst>
          <pc:docMk/>
          <pc:sldMk cId="25949167" sldId="2146845838"/>
        </pc:sldMkLst>
        <pc:spChg chg="mod">
          <ac:chgData name="Wojciech Januszauskas" userId="283006d7-7365-4ce6-9b04-25a42527db96" providerId="ADAL" clId="{63DDCEC5-EC6C-49DD-9F07-58FAA0FA748B}" dt="2023-02-27T13:33:33.983" v="531" actId="27636"/>
          <ac:spMkLst>
            <pc:docMk/>
            <pc:sldMk cId="25949167" sldId="2146845838"/>
            <ac:spMk id="5" creationId="{57DF6C73-9952-014F-9363-1340822EF7CE}"/>
          </ac:spMkLst>
        </pc:spChg>
        <pc:picChg chg="add del mod">
          <ac:chgData name="Wojciech Januszauskas" userId="283006d7-7365-4ce6-9b04-25a42527db96" providerId="ADAL" clId="{63DDCEC5-EC6C-49DD-9F07-58FAA0FA748B}" dt="2023-02-27T13:25:51.607" v="528"/>
          <ac:picMkLst>
            <pc:docMk/>
            <pc:sldMk cId="25949167" sldId="2146845838"/>
            <ac:picMk id="4" creationId="{95902DF9-4BCA-333C-360E-A65F590BBF01}"/>
          </ac:picMkLst>
        </pc:picChg>
        <pc:picChg chg="add del">
          <ac:chgData name="Wojciech Januszauskas" userId="283006d7-7365-4ce6-9b04-25a42527db96" providerId="ADAL" clId="{63DDCEC5-EC6C-49DD-9F07-58FAA0FA748B}" dt="2023-02-27T13:39:14.256" v="532" actId="478"/>
          <ac:picMkLst>
            <pc:docMk/>
            <pc:sldMk cId="25949167" sldId="2146845838"/>
            <ac:picMk id="6" creationId="{08B28B49-4367-3A99-9A2D-F73582D7F84A}"/>
          </ac:picMkLst>
        </pc:picChg>
        <pc:picChg chg="add del mod">
          <ac:chgData name="Wojciech Januszauskas" userId="283006d7-7365-4ce6-9b04-25a42527db96" providerId="ADAL" clId="{63DDCEC5-EC6C-49DD-9F07-58FAA0FA748B}" dt="2023-02-27T13:25:50.503" v="525"/>
          <ac:picMkLst>
            <pc:docMk/>
            <pc:sldMk cId="25949167" sldId="2146845838"/>
            <ac:picMk id="8" creationId="{41A89153-58D5-609B-B2A6-FECAAE99D57A}"/>
          </ac:picMkLst>
        </pc:picChg>
        <pc:picChg chg="add del mod">
          <ac:chgData name="Wojciech Januszauskas" userId="283006d7-7365-4ce6-9b04-25a42527db96" providerId="ADAL" clId="{63DDCEC5-EC6C-49DD-9F07-58FAA0FA748B}" dt="2023-02-27T13:25:48.728" v="520"/>
          <ac:picMkLst>
            <pc:docMk/>
            <pc:sldMk cId="25949167" sldId="2146845838"/>
            <ac:picMk id="10" creationId="{BFB8B512-43AB-B497-5F3D-7AF5FA031166}"/>
          </ac:picMkLst>
        </pc:picChg>
        <pc:picChg chg="add del mod">
          <ac:chgData name="Wojciech Januszauskas" userId="283006d7-7365-4ce6-9b04-25a42527db96" providerId="ADAL" clId="{63DDCEC5-EC6C-49DD-9F07-58FAA0FA748B}" dt="2023-02-27T13:25:47.688" v="515"/>
          <ac:picMkLst>
            <pc:docMk/>
            <pc:sldMk cId="25949167" sldId="2146845838"/>
            <ac:picMk id="12" creationId="{99078283-25DC-80BE-8AE6-3C4CD9EC212D}"/>
          </ac:picMkLst>
        </pc:picChg>
        <pc:picChg chg="add del mod">
          <ac:chgData name="Wojciech Januszauskas" userId="283006d7-7365-4ce6-9b04-25a42527db96" providerId="ADAL" clId="{63DDCEC5-EC6C-49DD-9F07-58FAA0FA748B}" dt="2023-02-27T13:39:32.737" v="539" actId="478"/>
          <ac:picMkLst>
            <pc:docMk/>
            <pc:sldMk cId="25949167" sldId="2146845838"/>
            <ac:picMk id="14" creationId="{41F0177C-FA98-9099-2DDA-01D4EAF3824F}"/>
          </ac:picMkLst>
        </pc:picChg>
        <pc:picChg chg="add mod">
          <ac:chgData name="Wojciech Januszauskas" userId="283006d7-7365-4ce6-9b04-25a42527db96" providerId="ADAL" clId="{63DDCEC5-EC6C-49DD-9F07-58FAA0FA748B}" dt="2023-02-27T13:40:13.618" v="544" actId="1076"/>
          <ac:picMkLst>
            <pc:docMk/>
            <pc:sldMk cId="25949167" sldId="2146845838"/>
            <ac:picMk id="16" creationId="{0DC5B8FD-CE66-5CE6-8B6F-7A0CF7F2766E}"/>
          </ac:picMkLst>
        </pc:pic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264056372" sldId="2146845839"/>
        </pc:sldMkLst>
      </pc:sldChg>
      <pc:sldChg chg="addSp delSp modSp mod modTransition modClrScheme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637058052" sldId="2146845844"/>
        </pc:sldMkLst>
        <pc:spChg chg="mod ord">
          <ac:chgData name="Wojciech Januszauskas" userId="283006d7-7365-4ce6-9b04-25a42527db96" providerId="ADAL" clId="{63DDCEC5-EC6C-49DD-9F07-58FAA0FA748B}" dt="2023-02-21T15:26:33.272" v="99" actId="27636"/>
          <ac:spMkLst>
            <pc:docMk/>
            <pc:sldMk cId="637058052" sldId="2146845844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46:28.806" v="136" actId="20577"/>
          <ac:spMkLst>
            <pc:docMk/>
            <pc:sldMk cId="637058052" sldId="2146845844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36:33.654" v="100"/>
          <ac:spMkLst>
            <pc:docMk/>
            <pc:sldMk cId="637058052" sldId="2146845844"/>
            <ac:spMk id="4" creationId="{0C13D11A-D7B8-7F84-D6D4-8A674EB10E30}"/>
          </ac:spMkLst>
        </pc:spChg>
        <pc:picChg chg="add mod">
          <ac:chgData name="Wojciech Januszauskas" userId="283006d7-7365-4ce6-9b04-25a42527db96" providerId="ADAL" clId="{63DDCEC5-EC6C-49DD-9F07-58FAA0FA748B}" dt="2023-02-21T15:36:36.451" v="102" actId="962"/>
          <ac:picMkLst>
            <pc:docMk/>
            <pc:sldMk cId="637058052" sldId="2146845844"/>
            <ac:picMk id="6" creationId="{FEEA3BB0-178F-0DB8-99A6-0C3253A49628}"/>
          </ac:picMkLst>
        </pc:picChg>
      </pc:sldChg>
      <pc:sldChg chg="addSp modSp del mod modTransition modShow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333108642" sldId="2146845845"/>
        </pc:sldMkLst>
        <pc:spChg chg="mod">
          <ac:chgData name="Wojciech Januszauskas" userId="283006d7-7365-4ce6-9b04-25a42527db96" providerId="ADAL" clId="{63DDCEC5-EC6C-49DD-9F07-58FAA0FA748B}" dt="2023-02-21T15:51:25.422" v="161" actId="404"/>
          <ac:spMkLst>
            <pc:docMk/>
            <pc:sldMk cId="333108642" sldId="2146845845"/>
            <ac:spMk id="3" creationId="{354CE477-19E7-6FD3-543E-2D14FC9ADBE7}"/>
          </ac:spMkLst>
        </pc:spChg>
        <pc:picChg chg="add mod">
          <ac:chgData name="Wojciech Januszauskas" userId="283006d7-7365-4ce6-9b04-25a42527db96" providerId="ADAL" clId="{63DDCEC5-EC6C-49DD-9F07-58FAA0FA748B}" dt="2023-02-21T15:52:13.992" v="176" actId="1076"/>
          <ac:picMkLst>
            <pc:docMk/>
            <pc:sldMk cId="333108642" sldId="2146845845"/>
            <ac:picMk id="5" creationId="{BF9C1EDF-F029-3EE3-A2E7-D48959509CF3}"/>
          </ac:picMkLst>
        </pc:picChg>
      </pc:sldChg>
      <pc:sldChg chg="addSp delSp modSp del mod modTransition modClrScheme modShow chgLayout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1930149692" sldId="2146845846"/>
        </pc:sldMkLst>
        <pc:spChg chg="mod ord">
          <ac:chgData name="Wojciech Januszauskas" userId="283006d7-7365-4ce6-9b04-25a42527db96" providerId="ADAL" clId="{63DDCEC5-EC6C-49DD-9F07-58FAA0FA748B}" dt="2023-02-21T15:48:01.113" v="139" actId="27636"/>
          <ac:spMkLst>
            <pc:docMk/>
            <pc:sldMk cId="1930149692" sldId="2146845846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1:40.620" v="173" actId="20577"/>
          <ac:spMkLst>
            <pc:docMk/>
            <pc:sldMk cId="1930149692" sldId="2146845846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48:37.225" v="140" actId="478"/>
          <ac:spMkLst>
            <pc:docMk/>
            <pc:sldMk cId="1930149692" sldId="2146845846"/>
            <ac:spMk id="4" creationId="{2BDE8DA6-4983-2A37-2276-C6D367D7FC76}"/>
          </ac:spMkLst>
        </pc:spChg>
        <pc:picChg chg="add del mod">
          <ac:chgData name="Wojciech Januszauskas" userId="283006d7-7365-4ce6-9b04-25a42527db96" providerId="ADAL" clId="{63DDCEC5-EC6C-49DD-9F07-58FAA0FA748B}" dt="2023-02-21T15:48:51.225" v="143" actId="478"/>
          <ac:picMkLst>
            <pc:docMk/>
            <pc:sldMk cId="1930149692" sldId="2146845846"/>
            <ac:picMk id="6" creationId="{06531856-9CCF-52E8-CC18-5509DCF892FA}"/>
          </ac:picMkLst>
        </pc:picChg>
        <pc:picChg chg="add del mod">
          <ac:chgData name="Wojciech Januszauskas" userId="283006d7-7365-4ce6-9b04-25a42527db96" providerId="ADAL" clId="{63DDCEC5-EC6C-49DD-9F07-58FAA0FA748B}" dt="2023-02-21T15:49:23.801" v="146" actId="478"/>
          <ac:picMkLst>
            <pc:docMk/>
            <pc:sldMk cId="1930149692" sldId="2146845846"/>
            <ac:picMk id="8" creationId="{FAD3BB58-9A3D-3368-6D48-9D61453676A4}"/>
          </ac:picMkLst>
        </pc:picChg>
        <pc:picChg chg="add mod modCrop">
          <ac:chgData name="Wojciech Januszauskas" userId="283006d7-7365-4ce6-9b04-25a42527db96" providerId="ADAL" clId="{63DDCEC5-EC6C-49DD-9F07-58FAA0FA748B}" dt="2023-02-21T15:50:44.820" v="151" actId="732"/>
          <ac:picMkLst>
            <pc:docMk/>
            <pc:sldMk cId="1930149692" sldId="2146845846"/>
            <ac:picMk id="10" creationId="{7E332DDE-3D70-FEAC-ABC3-EAC13F3E833F}"/>
          </ac:picMkLst>
        </pc:picChg>
      </pc:sldChg>
      <pc:sldChg chg="modSp del mod modAnim modShow">
        <pc:chgData name="Wojciech Januszauskas" userId="283006d7-7365-4ce6-9b04-25a42527db96" providerId="ADAL" clId="{63DDCEC5-EC6C-49DD-9F07-58FAA0FA748B}" dt="2023-02-21T15:03:21.958" v="93" actId="2696"/>
        <pc:sldMkLst>
          <pc:docMk/>
          <pc:sldMk cId="2734742770" sldId="2146845847"/>
        </pc:sldMkLst>
        <pc:spChg chg="mod">
          <ac:chgData name="Wojciech Januszauskas" userId="283006d7-7365-4ce6-9b04-25a42527db96" providerId="ADAL" clId="{63DDCEC5-EC6C-49DD-9F07-58FAA0FA748B}" dt="2023-02-21T13:25:01.755" v="38"/>
          <ac:spMkLst>
            <pc:docMk/>
            <pc:sldMk cId="2734742770" sldId="2146845847"/>
            <ac:spMk id="3" creationId="{DB61F95C-4DBD-D0DD-1875-FEA0D67B1CF7}"/>
          </ac:spMkLst>
        </pc:sp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512136518" sldId="2146845848"/>
        </pc:sldMkLst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767647119" sldId="2146845849"/>
        </pc:sldMkLst>
      </pc:sldChg>
      <pc:sldChg chg="del mod modShow">
        <pc:chgData name="Wojciech Januszauskas" userId="283006d7-7365-4ce6-9b04-25a42527db96" providerId="ADAL" clId="{63DDCEC5-EC6C-49DD-9F07-58FAA0FA748B}" dt="2023-02-21T15:01:25.978" v="78" actId="2696"/>
        <pc:sldMkLst>
          <pc:docMk/>
          <pc:sldMk cId="1717812153" sldId="2146845863"/>
        </pc:sldMkLst>
      </pc:sldChg>
      <pc:sldChg chg="addSp delSp modSp add mod modTransition modNotesTx">
        <pc:chgData name="Wojciech Januszauskas" userId="283006d7-7365-4ce6-9b04-25a42527db96" providerId="ADAL" clId="{63DDCEC5-EC6C-49DD-9F07-58FAA0FA748B}" dt="2023-02-23T18:10:10.569" v="422" actId="2711"/>
        <pc:sldMkLst>
          <pc:docMk/>
          <pc:sldMk cId="2136256729" sldId="2146845865"/>
        </pc:sldMkLst>
        <pc:spChg chg="mod">
          <ac:chgData name="Wojciech Januszauskas" userId="283006d7-7365-4ce6-9b04-25a42527db96" providerId="ADAL" clId="{63DDCEC5-EC6C-49DD-9F07-58FAA0FA748B}" dt="2023-02-21T15:45:11.351" v="128" actId="20577"/>
          <ac:spMkLst>
            <pc:docMk/>
            <pc:sldMk cId="2136256729" sldId="2146845865"/>
            <ac:spMk id="7" creationId="{7A450369-D0F0-5B72-B846-6008B8D932C0}"/>
          </ac:spMkLst>
        </pc:spChg>
        <pc:spChg chg="mod">
          <ac:chgData name="Wojciech Januszauskas" userId="283006d7-7365-4ce6-9b04-25a42527db96" providerId="ADAL" clId="{63DDCEC5-EC6C-49DD-9F07-58FAA0FA748B}" dt="2023-02-23T18:10:10.569" v="422" actId="2711"/>
          <ac:spMkLst>
            <pc:docMk/>
            <pc:sldMk cId="2136256729" sldId="2146845865"/>
            <ac:spMk id="8" creationId="{CFD80A30-3A36-66D3-B504-C60A2EFF2EE6}"/>
          </ac:spMkLst>
        </pc:spChg>
        <pc:picChg chg="add del mod">
          <ac:chgData name="Wojciech Januszauskas" userId="283006d7-7365-4ce6-9b04-25a42527db96" providerId="ADAL" clId="{63DDCEC5-EC6C-49DD-9F07-58FAA0FA748B}" dt="2023-02-23T18:09:01.265" v="416" actId="478"/>
          <ac:picMkLst>
            <pc:docMk/>
            <pc:sldMk cId="2136256729" sldId="2146845865"/>
            <ac:picMk id="3" creationId="{3CC17622-CFF6-B618-9481-A71776AE37BF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4" creationId="{A9D0141A-59A5-74CD-72CF-E996CD2DC55E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5" creationId="{F3DC2DC0-9346-2F5D-EAA4-BF8812ECAFEF}"/>
          </ac:picMkLst>
        </pc:picChg>
        <pc:picChg chg="add del mod">
          <ac:chgData name="Wojciech Januszauskas" userId="283006d7-7365-4ce6-9b04-25a42527db96" providerId="ADAL" clId="{63DDCEC5-EC6C-49DD-9F07-58FAA0FA748B}" dt="2023-02-23T18:09:04.974" v="417" actId="478"/>
          <ac:picMkLst>
            <pc:docMk/>
            <pc:sldMk cId="2136256729" sldId="2146845865"/>
            <ac:picMk id="6" creationId="{2A60E690-B91F-1C5E-5F55-0E753A56030B}"/>
          </ac:picMkLst>
        </pc:picChg>
        <pc:picChg chg="add del mod">
          <ac:chgData name="Wojciech Januszauskas" userId="283006d7-7365-4ce6-9b04-25a42527db96" providerId="ADAL" clId="{63DDCEC5-EC6C-49DD-9F07-58FAA0FA748B}" dt="2023-02-23T18:09:01.265" v="416" actId="478"/>
          <ac:picMkLst>
            <pc:docMk/>
            <pc:sldMk cId="2136256729" sldId="2146845865"/>
            <ac:picMk id="9" creationId="{3F75A91D-D22E-A62C-2085-3F21F741202B}"/>
          </ac:picMkLst>
        </pc:picChg>
      </pc:sldChg>
      <pc:sldChg chg="addSp delSp modSp mod modTransition">
        <pc:chgData name="Wojciech Januszauskas" userId="283006d7-7365-4ce6-9b04-25a42527db96" providerId="ADAL" clId="{63DDCEC5-EC6C-49DD-9F07-58FAA0FA748B}" dt="2023-02-27T15:27:18.984" v="562" actId="1076"/>
        <pc:sldMkLst>
          <pc:docMk/>
          <pc:sldMk cId="1327483225" sldId="2146845866"/>
        </pc:sldMkLst>
        <pc:picChg chg="add del">
          <ac:chgData name="Wojciech Januszauskas" userId="283006d7-7365-4ce6-9b04-25a42527db96" providerId="ADAL" clId="{63DDCEC5-EC6C-49DD-9F07-58FAA0FA748B}" dt="2023-02-27T15:27:04.961" v="557" actId="478"/>
          <ac:picMkLst>
            <pc:docMk/>
            <pc:sldMk cId="1327483225" sldId="2146845866"/>
            <ac:picMk id="5" creationId="{0EA103AC-673A-1509-64E3-E195AAD0016A}"/>
          </ac:picMkLst>
        </pc:picChg>
        <pc:picChg chg="add del mod">
          <ac:chgData name="Wojciech Januszauskas" userId="283006d7-7365-4ce6-9b04-25a42527db96" providerId="ADAL" clId="{63DDCEC5-EC6C-49DD-9F07-58FAA0FA748B}" dt="2023-02-27T15:18:51.584" v="552"/>
          <ac:picMkLst>
            <pc:docMk/>
            <pc:sldMk cId="1327483225" sldId="2146845866"/>
            <ac:picMk id="6" creationId="{AD53AA8B-82CB-CEBB-5C3A-7155C611C88C}"/>
          </ac:picMkLst>
        </pc:picChg>
        <pc:picChg chg="add mod">
          <ac:chgData name="Wojciech Januszauskas" userId="283006d7-7365-4ce6-9b04-25a42527db96" providerId="ADAL" clId="{63DDCEC5-EC6C-49DD-9F07-58FAA0FA748B}" dt="2023-02-27T15:27:18.984" v="562" actId="1076"/>
          <ac:picMkLst>
            <pc:docMk/>
            <pc:sldMk cId="1327483225" sldId="2146845866"/>
            <ac:picMk id="8" creationId="{BF075F1B-CE73-B3CA-AFAE-5984288AAAB8}"/>
          </ac:picMkLst>
        </pc:picChg>
      </pc:sldChg>
      <pc:sldChg chg="modSp mod modTransition">
        <pc:chgData name="Wojciech Januszauskas" userId="283006d7-7365-4ce6-9b04-25a42527db96" providerId="ADAL" clId="{63DDCEC5-EC6C-49DD-9F07-58FAA0FA748B}" dt="2023-02-27T13:40:37.601" v="545" actId="207"/>
        <pc:sldMkLst>
          <pc:docMk/>
          <pc:sldMk cId="1925733305" sldId="2146845867"/>
        </pc:sldMkLst>
        <pc:picChg chg="mod">
          <ac:chgData name="Wojciech Januszauskas" userId="283006d7-7365-4ce6-9b04-25a42527db96" providerId="ADAL" clId="{63DDCEC5-EC6C-49DD-9F07-58FAA0FA748B}" dt="2023-02-27T13:40:37.601" v="545" actId="207"/>
          <ac:picMkLst>
            <pc:docMk/>
            <pc:sldMk cId="1925733305" sldId="2146845867"/>
            <ac:picMk id="2" creationId="{39B18123-9389-12D5-487F-078BA6F93DF6}"/>
          </ac:picMkLst>
        </pc:picChg>
      </pc:sldChg>
      <pc:sldChg chg="addSp delSp modSp mod modTransition modClrScheme modAnim chgLayout">
        <pc:chgData name="Wojciech Januszauskas" userId="283006d7-7365-4ce6-9b04-25a42527db96" providerId="ADAL" clId="{63DDCEC5-EC6C-49DD-9F07-58FAA0FA748B}" dt="2023-02-27T16:09:30.569" v="581" actId="20577"/>
        <pc:sldMkLst>
          <pc:docMk/>
          <pc:sldMk cId="3896914778" sldId="2146845868"/>
        </pc:sldMkLst>
        <pc:spChg chg="mod ord">
          <ac:chgData name="Wojciech Januszauskas" userId="283006d7-7365-4ce6-9b04-25a42527db96" providerId="ADAL" clId="{63DDCEC5-EC6C-49DD-9F07-58FAA0FA748B}" dt="2023-02-21T16:17:23.776" v="204" actId="14100"/>
          <ac:spMkLst>
            <pc:docMk/>
            <pc:sldMk cId="3896914778" sldId="2146845868"/>
            <ac:spMk id="2" creationId="{F6165366-9623-3D43-F5DD-B389D68EBC46}"/>
          </ac:spMkLst>
        </pc:spChg>
        <pc:spChg chg="mod">
          <ac:chgData name="Wojciech Januszauskas" userId="283006d7-7365-4ce6-9b04-25a42527db96" providerId="ADAL" clId="{63DDCEC5-EC6C-49DD-9F07-58FAA0FA748B}" dt="2023-02-21T16:44:28.495" v="286" actId="20577"/>
          <ac:spMkLst>
            <pc:docMk/>
            <pc:sldMk cId="3896914778" sldId="2146845868"/>
            <ac:spMk id="8" creationId="{0E312358-BA87-9CD9-9E2E-84B1BA1A68EA}"/>
          </ac:spMkLst>
        </pc:spChg>
        <pc:spChg chg="mod topLvl">
          <ac:chgData name="Wojciech Januszauskas" userId="283006d7-7365-4ce6-9b04-25a42527db96" providerId="ADAL" clId="{63DDCEC5-EC6C-49DD-9F07-58FAA0FA748B}" dt="2023-02-27T11:50:00.012" v="473" actId="164"/>
          <ac:spMkLst>
            <pc:docMk/>
            <pc:sldMk cId="3896914778" sldId="2146845868"/>
            <ac:spMk id="9" creationId="{426650A9-80F4-D88A-BC04-5C86D71E3834}"/>
          </ac:spMkLst>
        </pc:spChg>
        <pc:spChg chg="mod">
          <ac:chgData name="Wojciech Januszauskas" userId="283006d7-7365-4ce6-9b04-25a42527db96" providerId="ADAL" clId="{63DDCEC5-EC6C-49DD-9F07-58FAA0FA748B}" dt="2023-02-27T16:09:30.569" v="581" actId="20577"/>
          <ac:spMkLst>
            <pc:docMk/>
            <pc:sldMk cId="3896914778" sldId="2146845868"/>
            <ac:spMk id="10" creationId="{019F41B0-AEA2-08F6-0B98-F57699DDC9D8}"/>
          </ac:spMkLst>
        </pc:spChg>
        <pc:spChg chg="mod">
          <ac:chgData name="Wojciech Januszauskas" userId="283006d7-7365-4ce6-9b04-25a42527db96" providerId="ADAL" clId="{63DDCEC5-EC6C-49DD-9F07-58FAA0FA748B}" dt="2023-02-27T11:50:00.012" v="473" actId="164"/>
          <ac:spMkLst>
            <pc:docMk/>
            <pc:sldMk cId="3896914778" sldId="2146845868"/>
            <ac:spMk id="11" creationId="{D1E83C2A-2060-3748-1B65-CAAB3B130E34}"/>
          </ac:spMkLst>
        </pc:spChg>
        <pc:spChg chg="mod topLvl">
          <ac:chgData name="Wojciech Januszauskas" userId="283006d7-7365-4ce6-9b04-25a42527db96" providerId="ADAL" clId="{63DDCEC5-EC6C-49DD-9F07-58FAA0FA748B}" dt="2023-02-27T11:49:54.252" v="472" actId="164"/>
          <ac:spMkLst>
            <pc:docMk/>
            <pc:sldMk cId="3896914778" sldId="2146845868"/>
            <ac:spMk id="12" creationId="{05D2BF3D-73E1-B53B-ADCA-B0F3D5706FAD}"/>
          </ac:spMkLst>
        </pc:spChg>
        <pc:grpChg chg="del">
          <ac:chgData name="Wojciech Januszauskas" userId="283006d7-7365-4ce6-9b04-25a42527db96" providerId="ADAL" clId="{63DDCEC5-EC6C-49DD-9F07-58FAA0FA748B}" dt="2023-02-27T11:49:48.819" v="471" actId="165"/>
          <ac:grpSpMkLst>
            <pc:docMk/>
            <pc:sldMk cId="3896914778" sldId="2146845868"/>
            <ac:grpSpMk id="3" creationId="{44CAF99A-1B46-805A-F867-0976FB518C56}"/>
          </ac:grpSpMkLst>
        </pc:grpChg>
        <pc:grpChg chg="add mod">
          <ac:chgData name="Wojciech Januszauskas" userId="283006d7-7365-4ce6-9b04-25a42527db96" providerId="ADAL" clId="{63DDCEC5-EC6C-49DD-9F07-58FAA0FA748B}" dt="2023-02-27T11:49:54.252" v="472" actId="164"/>
          <ac:grpSpMkLst>
            <pc:docMk/>
            <pc:sldMk cId="3896914778" sldId="2146845868"/>
            <ac:grpSpMk id="4" creationId="{830B506F-C870-7DBD-83AF-CD5F9C31F213}"/>
          </ac:grpSpMkLst>
        </pc:grpChg>
        <pc:grpChg chg="add mod">
          <ac:chgData name="Wojciech Januszauskas" userId="283006d7-7365-4ce6-9b04-25a42527db96" providerId="ADAL" clId="{63DDCEC5-EC6C-49DD-9F07-58FAA0FA748B}" dt="2023-02-27T11:50:00.012" v="473" actId="164"/>
          <ac:grpSpMkLst>
            <pc:docMk/>
            <pc:sldMk cId="3896914778" sldId="2146845868"/>
            <ac:grpSpMk id="5" creationId="{23785FD7-4A22-5F22-8C52-6D080E491DA0}"/>
          </ac:grpSpMkLst>
        </pc:grpChg>
      </pc:sldChg>
      <pc:sldChg chg="addSp delSp modSp mod modTransition modClrScheme chgLayout">
        <pc:chgData name="Wojciech Januszauskas" userId="283006d7-7365-4ce6-9b04-25a42527db96" providerId="ADAL" clId="{63DDCEC5-EC6C-49DD-9F07-58FAA0FA748B}" dt="2023-02-21T16:44:48.516" v="291" actId="14100"/>
        <pc:sldMkLst>
          <pc:docMk/>
          <pc:sldMk cId="600762580" sldId="2146845870"/>
        </pc:sldMkLst>
        <pc:spChg chg="mod ord">
          <ac:chgData name="Wojciech Januszauskas" userId="283006d7-7365-4ce6-9b04-25a42527db96" providerId="ADAL" clId="{63DDCEC5-EC6C-49DD-9F07-58FAA0FA748B}" dt="2023-02-21T16:20:33.058" v="236" actId="700"/>
          <ac:spMkLst>
            <pc:docMk/>
            <pc:sldMk cId="600762580" sldId="2146845870"/>
            <ac:spMk id="2" creationId="{F6165366-9623-3D43-F5DD-B389D68EBC46}"/>
          </ac:spMkLst>
        </pc:spChg>
        <pc:spChg chg="mod ord">
          <ac:chgData name="Wojciech Januszauskas" userId="283006d7-7365-4ce6-9b04-25a42527db96" providerId="ADAL" clId="{63DDCEC5-EC6C-49DD-9F07-58FAA0FA748B}" dt="2023-02-21T16:21:33.130" v="245" actId="27636"/>
          <ac:spMkLst>
            <pc:docMk/>
            <pc:sldMk cId="600762580" sldId="2146845870"/>
            <ac:spMk id="4" creationId="{C0C8171C-C09C-01CB-9DAE-B06CB2F4402F}"/>
          </ac:spMkLst>
        </pc:spChg>
        <pc:spChg chg="add del mod">
          <ac:chgData name="Wojciech Januszauskas" userId="283006d7-7365-4ce6-9b04-25a42527db96" providerId="ADAL" clId="{63DDCEC5-EC6C-49DD-9F07-58FAA0FA748B}" dt="2023-02-21T16:20:28.248" v="235" actId="478"/>
          <ac:spMkLst>
            <pc:docMk/>
            <pc:sldMk cId="600762580" sldId="2146845870"/>
            <ac:spMk id="5" creationId="{5C46AA59-E80E-CEA1-A85E-0C3EFC5B9C76}"/>
          </ac:spMkLst>
        </pc:spChg>
        <pc:spChg chg="mod topLvl">
          <ac:chgData name="Wojciech Januszauskas" userId="283006d7-7365-4ce6-9b04-25a42527db96" providerId="ADAL" clId="{63DDCEC5-EC6C-49DD-9F07-58FAA0FA748B}" dt="2023-02-21T16:44:45.505" v="290" actId="14100"/>
          <ac:spMkLst>
            <pc:docMk/>
            <pc:sldMk cId="600762580" sldId="2146845870"/>
            <ac:spMk id="9" creationId="{426650A9-80F4-D88A-BC04-5C86D71E3834}"/>
          </ac:spMkLst>
        </pc:spChg>
        <pc:spChg chg="mod topLvl">
          <ac:chgData name="Wojciech Januszauskas" userId="283006d7-7365-4ce6-9b04-25a42527db96" providerId="ADAL" clId="{63DDCEC5-EC6C-49DD-9F07-58FAA0FA748B}" dt="2023-02-21T16:44:48.516" v="291" actId="14100"/>
          <ac:spMkLst>
            <pc:docMk/>
            <pc:sldMk cId="600762580" sldId="2146845870"/>
            <ac:spMk id="10" creationId="{019F41B0-AEA2-08F6-0B98-F57699DDC9D8}"/>
          </ac:spMkLst>
        </pc:spChg>
        <pc:spChg chg="mod topLvl">
          <ac:chgData name="Wojciech Januszauskas" userId="283006d7-7365-4ce6-9b04-25a42527db96" providerId="ADAL" clId="{63DDCEC5-EC6C-49DD-9F07-58FAA0FA748B}" dt="2023-02-21T16:21:41.208" v="246" actId="1076"/>
          <ac:spMkLst>
            <pc:docMk/>
            <pc:sldMk cId="600762580" sldId="2146845870"/>
            <ac:spMk id="12" creationId="{05D2BF3D-73E1-B53B-ADCA-B0F3D5706FAD}"/>
          </ac:spMkLst>
        </pc:spChg>
        <pc:grpChg chg="del">
          <ac:chgData name="Wojciech Januszauskas" userId="283006d7-7365-4ce6-9b04-25a42527db96" providerId="ADAL" clId="{63DDCEC5-EC6C-49DD-9F07-58FAA0FA748B}" dt="2023-02-21T16:19:26.968" v="223" actId="165"/>
          <ac:grpSpMkLst>
            <pc:docMk/>
            <pc:sldMk cId="600762580" sldId="2146845870"/>
            <ac:grpSpMk id="3" creationId="{E7F27DBF-7F1B-5577-3DBA-51C268B89F54}"/>
          </ac:grpSpMkLst>
        </pc:grpChg>
      </pc:sldChg>
      <pc:sldChg chg="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1134458087" sldId="2146845871"/>
        </pc:sldMkLst>
      </pc:sldChg>
      <pc:sldChg chg="addSp delSp modSp new mod modTransition modNotesTx">
        <pc:chgData name="Wojciech Januszauskas" userId="283006d7-7365-4ce6-9b04-25a42527db96" providerId="ADAL" clId="{63DDCEC5-EC6C-49DD-9F07-58FAA0FA748B}" dt="2023-02-21T15:59:50.962" v="200"/>
        <pc:sldMkLst>
          <pc:docMk/>
          <pc:sldMk cId="670195846" sldId="2146845872"/>
        </pc:sldMkLst>
        <pc:spChg chg="del">
          <ac:chgData name="Wojciech Januszauskas" userId="283006d7-7365-4ce6-9b04-25a42527db96" providerId="ADAL" clId="{63DDCEC5-EC6C-49DD-9F07-58FAA0FA748B}" dt="2023-02-21T13:17:13.164" v="25" actId="478"/>
          <ac:spMkLst>
            <pc:docMk/>
            <pc:sldMk cId="670195846" sldId="2146845872"/>
            <ac:spMk id="2" creationId="{8202AA11-A145-BA9E-816A-2F6F2AE8B4B7}"/>
          </ac:spMkLst>
        </pc:spChg>
        <pc:spChg chg="mod">
          <ac:chgData name="Wojciech Januszauskas" userId="283006d7-7365-4ce6-9b04-25a42527db96" providerId="ADAL" clId="{63DDCEC5-EC6C-49DD-9F07-58FAA0FA748B}" dt="2023-02-21T13:17:01.124" v="24" actId="404"/>
          <ac:spMkLst>
            <pc:docMk/>
            <pc:sldMk cId="670195846" sldId="2146845872"/>
            <ac:spMk id="3" creationId="{6F361D69-19BD-832B-9713-BDDC16F74BC4}"/>
          </ac:spMkLst>
        </pc:spChg>
        <pc:spChg chg="mod">
          <ac:chgData name="Wojciech Januszauskas" userId="283006d7-7365-4ce6-9b04-25a42527db96" providerId="ADAL" clId="{63DDCEC5-EC6C-49DD-9F07-58FAA0FA748B}" dt="2023-02-21T13:16:35.531" v="17" actId="27636"/>
          <ac:spMkLst>
            <pc:docMk/>
            <pc:sldMk cId="670195846" sldId="2146845872"/>
            <ac:spMk id="4" creationId="{7BB09C49-4DA0-931F-4F64-378899F4A664}"/>
          </ac:spMkLst>
        </pc:spChg>
        <pc:spChg chg="add mod">
          <ac:chgData name="Wojciech Januszauskas" userId="283006d7-7365-4ce6-9b04-25a42527db96" providerId="ADAL" clId="{63DDCEC5-EC6C-49DD-9F07-58FAA0FA748B}" dt="2023-02-21T13:18:03.848" v="32" actId="207"/>
          <ac:spMkLst>
            <pc:docMk/>
            <pc:sldMk cId="670195846" sldId="2146845872"/>
            <ac:spMk id="6" creationId="{A0F9651F-04FA-1166-8852-9A4A0F061AA9}"/>
          </ac:spMkLst>
        </pc:spChg>
        <pc:picChg chg="add mod modCrop">
          <ac:chgData name="Wojciech Januszauskas" userId="283006d7-7365-4ce6-9b04-25a42527db96" providerId="ADAL" clId="{63DDCEC5-EC6C-49DD-9F07-58FAA0FA748B}" dt="2023-02-21T13:17:37.412" v="29" actId="1076"/>
          <ac:picMkLst>
            <pc:docMk/>
            <pc:sldMk cId="670195846" sldId="2146845872"/>
            <ac:picMk id="5" creationId="{B174E3F8-D238-3D99-5D15-BEF947F492A8}"/>
          </ac:picMkLst>
        </pc:picChg>
      </pc:sldChg>
      <pc:sldChg chg="addSp modSp new mod modTransition">
        <pc:chgData name="Wojciech Januszauskas" userId="283006d7-7365-4ce6-9b04-25a42527db96" providerId="ADAL" clId="{63DDCEC5-EC6C-49DD-9F07-58FAA0FA748B}" dt="2023-02-23T17:29:54.517" v="387" actId="1076"/>
        <pc:sldMkLst>
          <pc:docMk/>
          <pc:sldMk cId="886584045" sldId="2146845873"/>
        </pc:sldMkLst>
        <pc:spChg chg="mod">
          <ac:chgData name="Wojciech Januszauskas" userId="283006d7-7365-4ce6-9b04-25a42527db96" providerId="ADAL" clId="{63DDCEC5-EC6C-49DD-9F07-58FAA0FA748B}" dt="2023-02-21T13:24:57.646" v="37" actId="27636"/>
          <ac:spMkLst>
            <pc:docMk/>
            <pc:sldMk cId="886584045" sldId="2146845873"/>
            <ac:spMk id="2" creationId="{6764C250-5B85-9EE1-708C-B34D7F4982C2}"/>
          </ac:spMkLst>
        </pc:spChg>
        <pc:spChg chg="mod">
          <ac:chgData name="Wojciech Januszauskas" userId="283006d7-7365-4ce6-9b04-25a42527db96" providerId="ADAL" clId="{63DDCEC5-EC6C-49DD-9F07-58FAA0FA748B}" dt="2023-02-21T13:25:33.091" v="52" actId="404"/>
          <ac:spMkLst>
            <pc:docMk/>
            <pc:sldMk cId="886584045" sldId="2146845873"/>
            <ac:spMk id="3" creationId="{6A6F0F27-C15E-5B81-3C30-AC8D3A069A7E}"/>
          </ac:spMkLst>
        </pc:spChg>
        <pc:picChg chg="add mod">
          <ac:chgData name="Wojciech Januszauskas" userId="283006d7-7365-4ce6-9b04-25a42527db96" providerId="ADAL" clId="{63DDCEC5-EC6C-49DD-9F07-58FAA0FA748B}" dt="2023-02-23T17:29:54.517" v="387" actId="1076"/>
          <ac:picMkLst>
            <pc:docMk/>
            <pc:sldMk cId="886584045" sldId="2146845873"/>
            <ac:picMk id="4" creationId="{B4FF1892-1DB8-A8C2-461D-E028C18A0A81}"/>
          </ac:picMkLst>
        </pc:picChg>
      </pc:sldChg>
      <pc:sldChg chg="addSp delSp modSp new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82962056" sldId="2146845874"/>
        </pc:sldMkLst>
        <pc:spChg chg="mod">
          <ac:chgData name="Wojciech Januszauskas" userId="283006d7-7365-4ce6-9b04-25a42527db96" providerId="ADAL" clId="{63DDCEC5-EC6C-49DD-9F07-58FAA0FA748B}" dt="2023-02-21T13:27:02.243" v="66"/>
          <ac:spMkLst>
            <pc:docMk/>
            <pc:sldMk cId="282962056" sldId="2146845874"/>
            <ac:spMk id="2" creationId="{A5C65525-90BF-9CD5-B84A-3A50FF64235E}"/>
          </ac:spMkLst>
        </pc:spChg>
        <pc:spChg chg="del">
          <ac:chgData name="Wojciech Januszauskas" userId="283006d7-7365-4ce6-9b04-25a42527db96" providerId="ADAL" clId="{63DDCEC5-EC6C-49DD-9F07-58FAA0FA748B}" dt="2023-02-21T13:26:54.119" v="64" actId="478"/>
          <ac:spMkLst>
            <pc:docMk/>
            <pc:sldMk cId="282962056" sldId="2146845874"/>
            <ac:spMk id="3" creationId="{663ED473-1D9B-D85A-4E9B-3E22154AF196}"/>
          </ac:spMkLst>
        </pc:spChg>
        <pc:spChg chg="add del mod">
          <ac:chgData name="Wojciech Januszauskas" userId="283006d7-7365-4ce6-9b04-25a42527db96" providerId="ADAL" clId="{63DDCEC5-EC6C-49DD-9F07-58FAA0FA748B}" dt="2023-02-21T13:26:51.741" v="61"/>
          <ac:spMkLst>
            <pc:docMk/>
            <pc:sldMk cId="282962056" sldId="2146845874"/>
            <ac:spMk id="4" creationId="{F33F6CF1-DE80-50F1-6320-4EDEFF87DD70}"/>
          </ac:spMkLst>
        </pc:spChg>
        <pc:spChg chg="add mod">
          <ac:chgData name="Wojciech Januszauskas" userId="283006d7-7365-4ce6-9b04-25a42527db96" providerId="ADAL" clId="{63DDCEC5-EC6C-49DD-9F07-58FAA0FA748B}" dt="2023-02-21T13:26:54.912" v="65"/>
          <ac:spMkLst>
            <pc:docMk/>
            <pc:sldMk cId="282962056" sldId="2146845874"/>
            <ac:spMk id="6" creationId="{C39578AD-2967-844A-B8E5-E7663F6D6FC6}"/>
          </ac:spMkLst>
        </pc:spChg>
        <pc:picChg chg="add del mod">
          <ac:chgData name="Wojciech Januszauskas" userId="283006d7-7365-4ce6-9b04-25a42527db96" providerId="ADAL" clId="{63DDCEC5-EC6C-49DD-9F07-58FAA0FA748B}" dt="2023-02-21T13:26:51.741" v="61"/>
          <ac:picMkLst>
            <pc:docMk/>
            <pc:sldMk cId="282962056" sldId="2146845874"/>
            <ac:picMk id="5" creationId="{0837D8CD-21CB-514B-0659-1697C4827675}"/>
          </ac:picMkLst>
        </pc:picChg>
        <pc:picChg chg="add mod">
          <ac:chgData name="Wojciech Januszauskas" userId="283006d7-7365-4ce6-9b04-25a42527db96" providerId="ADAL" clId="{63DDCEC5-EC6C-49DD-9F07-58FAA0FA748B}" dt="2023-02-21T13:26:54.912" v="65"/>
          <ac:picMkLst>
            <pc:docMk/>
            <pc:sldMk cId="282962056" sldId="2146845874"/>
            <ac:picMk id="7" creationId="{0A71F675-0430-2B86-19D4-FECD64FAA594}"/>
          </ac:picMkLst>
        </pc:picChg>
      </pc:sldChg>
      <pc:sldChg chg="addSp delSp modSp new mod modTransition">
        <pc:chgData name="Wojciech Januszauskas" userId="283006d7-7365-4ce6-9b04-25a42527db96" providerId="ADAL" clId="{63DDCEC5-EC6C-49DD-9F07-58FAA0FA748B}" dt="2023-02-21T15:59:50.962" v="200"/>
        <pc:sldMkLst>
          <pc:docMk/>
          <pc:sldMk cId="2576485966" sldId="2146845875"/>
        </pc:sldMkLst>
        <pc:spChg chg="mod">
          <ac:chgData name="Wojciech Januszauskas" userId="283006d7-7365-4ce6-9b04-25a42527db96" providerId="ADAL" clId="{63DDCEC5-EC6C-49DD-9F07-58FAA0FA748B}" dt="2023-02-21T13:27:29.572" v="70" actId="27636"/>
          <ac:spMkLst>
            <pc:docMk/>
            <pc:sldMk cId="2576485966" sldId="2146845875"/>
            <ac:spMk id="2" creationId="{16D53CB5-96E4-3D02-C644-BA9AB27E1527}"/>
          </ac:spMkLst>
        </pc:spChg>
        <pc:spChg chg="del">
          <ac:chgData name="Wojciech Januszauskas" userId="283006d7-7365-4ce6-9b04-25a42527db96" providerId="ADAL" clId="{63DDCEC5-EC6C-49DD-9F07-58FAA0FA748B}" dt="2023-02-21T13:27:38.392" v="71" actId="478"/>
          <ac:spMkLst>
            <pc:docMk/>
            <pc:sldMk cId="2576485966" sldId="2146845875"/>
            <ac:spMk id="3" creationId="{0AAA9A7E-F274-5595-7627-EB5DFF5D8881}"/>
          </ac:spMkLst>
        </pc:spChg>
        <pc:spChg chg="add mod">
          <ac:chgData name="Wojciech Januszauskas" userId="283006d7-7365-4ce6-9b04-25a42527db96" providerId="ADAL" clId="{63DDCEC5-EC6C-49DD-9F07-58FAA0FA748B}" dt="2023-02-21T13:27:38.767" v="72"/>
          <ac:spMkLst>
            <pc:docMk/>
            <pc:sldMk cId="2576485966" sldId="2146845875"/>
            <ac:spMk id="4" creationId="{775E0767-C336-1351-66CD-91F76156B367}"/>
          </ac:spMkLst>
        </pc:spChg>
        <pc:picChg chg="add mod">
          <ac:chgData name="Wojciech Januszauskas" userId="283006d7-7365-4ce6-9b04-25a42527db96" providerId="ADAL" clId="{63DDCEC5-EC6C-49DD-9F07-58FAA0FA748B}" dt="2023-02-21T13:27:38.767" v="72"/>
          <ac:picMkLst>
            <pc:docMk/>
            <pc:sldMk cId="2576485966" sldId="2146845875"/>
            <ac:picMk id="5" creationId="{B3DE4461-DB52-F660-EECC-469DD256C97D}"/>
          </ac:picMkLst>
        </pc:picChg>
      </pc:sldChg>
      <pc:sldChg chg="addSp delSp modSp add del mod modTransition modShow">
        <pc:chgData name="Wojciech Januszauskas" userId="283006d7-7365-4ce6-9b04-25a42527db96" providerId="ADAL" clId="{63DDCEC5-EC6C-49DD-9F07-58FAA0FA748B}" dt="2023-02-24T15:06:32.008" v="424" actId="47"/>
        <pc:sldMkLst>
          <pc:docMk/>
          <pc:sldMk cId="3062295539" sldId="2146845876"/>
        </pc:sldMkLst>
        <pc:spChg chg="add del mod">
          <ac:chgData name="Wojciech Januszauskas" userId="283006d7-7365-4ce6-9b04-25a42527db96" providerId="ADAL" clId="{63DDCEC5-EC6C-49DD-9F07-58FAA0FA748B}" dt="2023-02-21T15:52:41.836" v="179" actId="478"/>
          <ac:spMkLst>
            <pc:docMk/>
            <pc:sldMk cId="3062295539" sldId="2146845876"/>
            <ac:spMk id="5" creationId="{DB9F4F2E-B4F9-67E6-CB97-C14E9979C7CB}"/>
          </ac:spMkLst>
        </pc:spChg>
        <pc:picChg chg="del">
          <ac:chgData name="Wojciech Januszauskas" userId="283006d7-7365-4ce6-9b04-25a42527db96" providerId="ADAL" clId="{63DDCEC5-EC6C-49DD-9F07-58FAA0FA748B}" dt="2023-02-21T15:52:39.838" v="178" actId="478"/>
          <ac:picMkLst>
            <pc:docMk/>
            <pc:sldMk cId="3062295539" sldId="2146845876"/>
            <ac:picMk id="6" creationId="{FEEA3BB0-178F-0DB8-99A6-0C3253A49628}"/>
          </ac:picMkLst>
        </pc:picChg>
        <pc:picChg chg="add mod">
          <ac:chgData name="Wojciech Januszauskas" userId="283006d7-7365-4ce6-9b04-25a42527db96" providerId="ADAL" clId="{63DDCEC5-EC6C-49DD-9F07-58FAA0FA748B}" dt="2023-02-21T15:52:59.487" v="181" actId="1076"/>
          <ac:picMkLst>
            <pc:docMk/>
            <pc:sldMk cId="3062295539" sldId="2146845876"/>
            <ac:picMk id="8" creationId="{D364DF79-102B-C056-6CF0-2BF345BE64D5}"/>
          </ac:picMkLst>
        </pc:picChg>
      </pc:sldChg>
      <pc:sldChg chg="addSp delSp modSp add mod ord modTransition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2210583802" sldId="2146845877"/>
        </pc:sldMkLst>
        <pc:spChg chg="mod ord">
          <ac:chgData name="Wojciech Januszauskas" userId="283006d7-7365-4ce6-9b04-25a42527db96" providerId="ADAL" clId="{63DDCEC5-EC6C-49DD-9F07-58FAA0FA748B}" dt="2023-02-21T15:53:30.175" v="190" actId="700"/>
          <ac:spMkLst>
            <pc:docMk/>
            <pc:sldMk cId="2210583802" sldId="2146845877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6:17.181" v="196" actId="962"/>
          <ac:spMkLst>
            <pc:docMk/>
            <pc:sldMk cId="2210583802" sldId="2146845877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56:14.891" v="194"/>
          <ac:spMkLst>
            <pc:docMk/>
            <pc:sldMk cId="2210583802" sldId="2146845877"/>
            <ac:spMk id="4" creationId="{08E997FF-BD65-7D2A-9E5F-5938EB7638A4}"/>
          </ac:spMkLst>
        </pc:spChg>
        <pc:picChg chg="add mod">
          <ac:chgData name="Wojciech Januszauskas" userId="283006d7-7365-4ce6-9b04-25a42527db96" providerId="ADAL" clId="{63DDCEC5-EC6C-49DD-9F07-58FAA0FA748B}" dt="2023-02-21T15:56:17.181" v="195" actId="27614"/>
          <ac:picMkLst>
            <pc:docMk/>
            <pc:sldMk cId="2210583802" sldId="2146845877"/>
            <ac:picMk id="6" creationId="{5964957F-F999-E38A-69A6-51CD6FFB55AF}"/>
          </ac:picMkLst>
        </pc:picChg>
        <pc:picChg chg="del">
          <ac:chgData name="Wojciech Januszauskas" userId="283006d7-7365-4ce6-9b04-25a42527db96" providerId="ADAL" clId="{63DDCEC5-EC6C-49DD-9F07-58FAA0FA748B}" dt="2023-02-21T15:53:23.629" v="188" actId="478"/>
          <ac:picMkLst>
            <pc:docMk/>
            <pc:sldMk cId="2210583802" sldId="2146845877"/>
            <ac:picMk id="10" creationId="{7E332DDE-3D70-FEAC-ABC3-EAC13F3E833F}"/>
          </ac:picMkLst>
        </pc:picChg>
      </pc:sldChg>
      <pc:sldChg chg="addSp delSp modSp add mod ord modTransition modClrScheme chgLayout">
        <pc:chgData name="Wojciech Januszauskas" userId="283006d7-7365-4ce6-9b04-25a42527db96" providerId="ADAL" clId="{63DDCEC5-EC6C-49DD-9F07-58FAA0FA748B}" dt="2023-02-21T15:59:50.962" v="200"/>
        <pc:sldMkLst>
          <pc:docMk/>
          <pc:sldMk cId="2013933379" sldId="2146845878"/>
        </pc:sldMkLst>
        <pc:spChg chg="mod ord">
          <ac:chgData name="Wojciech Januszauskas" userId="283006d7-7365-4ce6-9b04-25a42527db96" providerId="ADAL" clId="{63DDCEC5-EC6C-49DD-9F07-58FAA0FA748B}" dt="2023-02-21T15:53:34.116" v="192" actId="27636"/>
          <ac:spMkLst>
            <pc:docMk/>
            <pc:sldMk cId="2013933379" sldId="2146845878"/>
            <ac:spMk id="2" creationId="{93603CE1-A463-1D4E-FE8F-8C78C7D81599}"/>
          </ac:spMkLst>
        </pc:spChg>
        <pc:spChg chg="mod ord">
          <ac:chgData name="Wojciech Januszauskas" userId="283006d7-7365-4ce6-9b04-25a42527db96" providerId="ADAL" clId="{63DDCEC5-EC6C-49DD-9F07-58FAA0FA748B}" dt="2023-02-21T15:53:34.089" v="191" actId="700"/>
          <ac:spMkLst>
            <pc:docMk/>
            <pc:sldMk cId="2013933379" sldId="2146845878"/>
            <ac:spMk id="3" creationId="{354CE477-19E7-6FD3-543E-2D14FC9ADBE7}"/>
          </ac:spMkLst>
        </pc:spChg>
        <pc:spChg chg="add del mod ord">
          <ac:chgData name="Wojciech Januszauskas" userId="283006d7-7365-4ce6-9b04-25a42527db96" providerId="ADAL" clId="{63DDCEC5-EC6C-49DD-9F07-58FAA0FA748B}" dt="2023-02-21T15:58:54.580" v="197"/>
          <ac:spMkLst>
            <pc:docMk/>
            <pc:sldMk cId="2013933379" sldId="2146845878"/>
            <ac:spMk id="4" creationId="{EAC07FCF-0042-B0F2-6FD6-5A50AD648E08}"/>
          </ac:spMkLst>
        </pc:spChg>
        <pc:picChg chg="del">
          <ac:chgData name="Wojciech Januszauskas" userId="283006d7-7365-4ce6-9b04-25a42527db96" providerId="ADAL" clId="{63DDCEC5-EC6C-49DD-9F07-58FAA0FA748B}" dt="2023-02-21T15:53:25.117" v="189" actId="478"/>
          <ac:picMkLst>
            <pc:docMk/>
            <pc:sldMk cId="2013933379" sldId="2146845878"/>
            <ac:picMk id="5" creationId="{BF9C1EDF-F029-3EE3-A2E7-D48959509CF3}"/>
          </ac:picMkLst>
        </pc:picChg>
        <pc:picChg chg="add mod">
          <ac:chgData name="Wojciech Januszauskas" userId="283006d7-7365-4ce6-9b04-25a42527db96" providerId="ADAL" clId="{63DDCEC5-EC6C-49DD-9F07-58FAA0FA748B}" dt="2023-02-21T15:58:54.580" v="197"/>
          <ac:picMkLst>
            <pc:docMk/>
            <pc:sldMk cId="2013933379" sldId="2146845878"/>
            <ac:picMk id="7" creationId="{5EDF93B5-F582-37F0-D2B2-110DDC5A63C4}"/>
          </ac:picMkLst>
        </pc:picChg>
      </pc:sldChg>
      <pc:sldChg chg="addSp delSp modSp new mod modClrScheme modAnim chgLayout">
        <pc:chgData name="Wojciech Januszauskas" userId="283006d7-7365-4ce6-9b04-25a42527db96" providerId="ADAL" clId="{63DDCEC5-EC6C-49DD-9F07-58FAA0FA748B}" dt="2023-02-23T11:55:03.943" v="323" actId="1076"/>
        <pc:sldMkLst>
          <pc:docMk/>
          <pc:sldMk cId="51470160" sldId="2146845879"/>
        </pc:sldMkLst>
        <pc:spChg chg="del mod ord">
          <ac:chgData name="Wojciech Januszauskas" userId="283006d7-7365-4ce6-9b04-25a42527db96" providerId="ADAL" clId="{63DDCEC5-EC6C-49DD-9F07-58FAA0FA748B}" dt="2023-02-23T11:54:11.188" v="307" actId="700"/>
          <ac:spMkLst>
            <pc:docMk/>
            <pc:sldMk cId="51470160" sldId="2146845879"/>
            <ac:spMk id="2" creationId="{D0D93773-7CE7-4EF0-AC3C-65A8DC963A58}"/>
          </ac:spMkLst>
        </pc:spChg>
        <pc:spChg chg="del mod ord">
          <ac:chgData name="Wojciech Januszauskas" userId="283006d7-7365-4ce6-9b04-25a42527db96" providerId="ADAL" clId="{63DDCEC5-EC6C-49DD-9F07-58FAA0FA748B}" dt="2023-02-23T11:54:11.188" v="307" actId="700"/>
          <ac:spMkLst>
            <pc:docMk/>
            <pc:sldMk cId="51470160" sldId="2146845879"/>
            <ac:spMk id="3" creationId="{EA18DDDE-617B-141C-9875-C30DA00CDE01}"/>
          </ac:spMkLst>
        </pc:spChg>
        <pc:spChg chg="add mod ord">
          <ac:chgData name="Wojciech Januszauskas" userId="283006d7-7365-4ce6-9b04-25a42527db96" providerId="ADAL" clId="{63DDCEC5-EC6C-49DD-9F07-58FAA0FA748B}" dt="2023-02-23T11:54:59.660" v="321" actId="27636"/>
          <ac:spMkLst>
            <pc:docMk/>
            <pc:sldMk cId="51470160" sldId="2146845879"/>
            <ac:spMk id="4" creationId="{DEA5A16F-E432-FAA1-EF63-05A0FFEC42F6}"/>
          </ac:spMkLst>
        </pc:spChg>
        <pc:spChg chg="add del mod ord">
          <ac:chgData name="Wojciech Januszauskas" userId="283006d7-7365-4ce6-9b04-25a42527db96" providerId="ADAL" clId="{63DDCEC5-EC6C-49DD-9F07-58FAA0FA748B}" dt="2023-02-23T11:54:27.969" v="312"/>
          <ac:spMkLst>
            <pc:docMk/>
            <pc:sldMk cId="51470160" sldId="2146845879"/>
            <ac:spMk id="5" creationId="{CCCC411D-6979-B9E0-11BC-A89BD8D64C5A}"/>
          </ac:spMkLst>
        </pc:spChg>
        <pc:spChg chg="add del mod ord">
          <ac:chgData name="Wojciech Januszauskas" userId="283006d7-7365-4ce6-9b04-25a42527db96" providerId="ADAL" clId="{63DDCEC5-EC6C-49DD-9F07-58FAA0FA748B}" dt="2023-02-23T11:54:45.653" v="315"/>
          <ac:spMkLst>
            <pc:docMk/>
            <pc:sldMk cId="51470160" sldId="2146845879"/>
            <ac:spMk id="6" creationId="{3D509FBE-7685-6622-9FB0-59FF66996B17}"/>
          </ac:spMkLst>
        </pc:spChg>
        <pc:spChg chg="add del mod ord">
          <ac:chgData name="Wojciech Januszauskas" userId="283006d7-7365-4ce6-9b04-25a42527db96" providerId="ADAL" clId="{63DDCEC5-EC6C-49DD-9F07-58FAA0FA748B}" dt="2023-02-23T11:54:59.597" v="320" actId="700"/>
          <ac:spMkLst>
            <pc:docMk/>
            <pc:sldMk cId="51470160" sldId="2146845879"/>
            <ac:spMk id="7" creationId="{B3EBB819-0548-AB41-2C08-F5DF291E67D2}"/>
          </ac:spMkLst>
        </pc:spChg>
        <pc:spChg chg="add del mod">
          <ac:chgData name="Wojciech Januszauskas" userId="283006d7-7365-4ce6-9b04-25a42527db96" providerId="ADAL" clId="{63DDCEC5-EC6C-49DD-9F07-58FAA0FA748B}" dt="2023-02-23T11:54:49.993" v="317" actId="478"/>
          <ac:spMkLst>
            <pc:docMk/>
            <pc:sldMk cId="51470160" sldId="2146845879"/>
            <ac:spMk id="10" creationId="{BF95F6E0-503C-4C36-863A-2BA227B1DA9C}"/>
          </ac:spMkLst>
        </pc:spChg>
        <pc:spChg chg="add del mod ord">
          <ac:chgData name="Wojciech Januszauskas" userId="283006d7-7365-4ce6-9b04-25a42527db96" providerId="ADAL" clId="{63DDCEC5-EC6C-49DD-9F07-58FAA0FA748B}" dt="2023-02-23T11:55:01.946" v="322" actId="478"/>
          <ac:spMkLst>
            <pc:docMk/>
            <pc:sldMk cId="51470160" sldId="2146845879"/>
            <ac:spMk id="12" creationId="{3C090B31-92C2-CBE3-D75C-A1F3B2FDD997}"/>
          </ac:spMkLst>
        </pc:spChg>
        <pc:picChg chg="add del mod">
          <ac:chgData name="Wojciech Januszauskas" userId="283006d7-7365-4ce6-9b04-25a42527db96" providerId="ADAL" clId="{63DDCEC5-EC6C-49DD-9F07-58FAA0FA748B}" dt="2023-02-23T11:54:48.075" v="316" actId="478"/>
          <ac:picMkLst>
            <pc:docMk/>
            <pc:sldMk cId="51470160" sldId="2146845879"/>
            <ac:picMk id="8" creationId="{39359098-2790-B74F-AD9F-DF7B96031D12}"/>
          </ac:picMkLst>
        </pc:picChg>
        <pc:picChg chg="add mod">
          <ac:chgData name="Wojciech Januszauskas" userId="283006d7-7365-4ce6-9b04-25a42527db96" providerId="ADAL" clId="{63DDCEC5-EC6C-49DD-9F07-58FAA0FA748B}" dt="2023-02-23T11:55:03.943" v="323" actId="1076"/>
          <ac:picMkLst>
            <pc:docMk/>
            <pc:sldMk cId="51470160" sldId="2146845879"/>
            <ac:picMk id="11" creationId="{7E68ECA6-76EA-131B-EE4F-F0ECC9B4F37D}"/>
          </ac:picMkLst>
        </pc:picChg>
      </pc:sldChg>
      <pc:sldChg chg="addSp delSp modSp new mod modClrScheme chgLayout">
        <pc:chgData name="Wojciech Januszauskas" userId="283006d7-7365-4ce6-9b04-25a42527db96" providerId="ADAL" clId="{63DDCEC5-EC6C-49DD-9F07-58FAA0FA748B}" dt="2023-02-27T11:51:37.819" v="478" actId="207"/>
        <pc:sldMkLst>
          <pc:docMk/>
          <pc:sldMk cId="3731031318" sldId="2146845880"/>
        </pc:sldMkLst>
        <pc:spChg chg="del">
          <ac:chgData name="Wojciech Januszauskas" userId="283006d7-7365-4ce6-9b04-25a42527db96" providerId="ADAL" clId="{63DDCEC5-EC6C-49DD-9F07-58FAA0FA748B}" dt="2023-02-23T11:55:49.482" v="330" actId="478"/>
          <ac:spMkLst>
            <pc:docMk/>
            <pc:sldMk cId="3731031318" sldId="2146845880"/>
            <ac:spMk id="2" creationId="{076F8588-3810-B7DB-76B5-D059C8ED3736}"/>
          </ac:spMkLst>
        </pc:spChg>
        <pc:spChg chg="mod ord">
          <ac:chgData name="Wojciech Januszauskas" userId="283006d7-7365-4ce6-9b04-25a42527db96" providerId="ADAL" clId="{63DDCEC5-EC6C-49DD-9F07-58FAA0FA748B}" dt="2023-02-27T11:50:41.024" v="476" actId="700"/>
          <ac:spMkLst>
            <pc:docMk/>
            <pc:sldMk cId="3731031318" sldId="2146845880"/>
            <ac:spMk id="3" creationId="{AD9B966C-DE4C-E787-0CED-F9861D3CBF0F}"/>
          </ac:spMkLst>
        </pc:spChg>
        <pc:spChg chg="mod ord">
          <ac:chgData name="Wojciech Januszauskas" userId="283006d7-7365-4ce6-9b04-25a42527db96" providerId="ADAL" clId="{63DDCEC5-EC6C-49DD-9F07-58FAA0FA748B}" dt="2023-02-27T11:50:41.129" v="477" actId="27636"/>
          <ac:spMkLst>
            <pc:docMk/>
            <pc:sldMk cId="3731031318" sldId="2146845880"/>
            <ac:spMk id="4" creationId="{AE9F04E9-77F7-BC85-4029-F6A919690F18}"/>
          </ac:spMkLst>
        </pc:spChg>
        <pc:spChg chg="add mod">
          <ac:chgData name="Wojciech Januszauskas" userId="283006d7-7365-4ce6-9b04-25a42527db96" providerId="ADAL" clId="{63DDCEC5-EC6C-49DD-9F07-58FAA0FA748B}" dt="2023-02-23T11:56:20.457" v="334" actId="207"/>
          <ac:spMkLst>
            <pc:docMk/>
            <pc:sldMk cId="3731031318" sldId="2146845880"/>
            <ac:spMk id="7" creationId="{EEA186EF-F678-589D-24D4-A0D85DE57877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0" creationId="{EA5D1F93-8CC6-02D3-5273-E827D39539DF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7" creationId="{0B1B945F-5546-E101-236D-69C5AB3D281F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8" creationId="{7BE5CB57-214C-0707-4CE8-2308B955FD22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19" creationId="{2B16E60A-5CCD-4886-4495-8EB9850CA836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20" creationId="{96CC843B-CCBD-6925-2FED-176340A0E570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22" creationId="{B98D7077-7613-EB97-90FF-E521F20CC2AE}"/>
          </ac:spMkLst>
        </pc:spChg>
        <pc:spChg chg="add mod">
          <ac:chgData name="Wojciech Januszauskas" userId="283006d7-7365-4ce6-9b04-25a42527db96" providerId="ADAL" clId="{63DDCEC5-EC6C-49DD-9F07-58FAA0FA748B}" dt="2023-02-27T11:51:37.819" v="478" actId="207"/>
          <ac:spMkLst>
            <pc:docMk/>
            <pc:sldMk cId="3731031318" sldId="2146845880"/>
            <ac:spMk id="31" creationId="{86248E95-A48B-6168-3620-3E6250CAA47D}"/>
          </ac:spMkLst>
        </pc:spChg>
        <pc:spChg chg="add del mod ord">
          <ac:chgData name="Wojciech Januszauskas" userId="283006d7-7365-4ce6-9b04-25a42527db96" providerId="ADAL" clId="{63DDCEC5-EC6C-49DD-9F07-58FAA0FA748B}" dt="2023-02-23T12:00:37.367" v="374" actId="700"/>
          <ac:spMkLst>
            <pc:docMk/>
            <pc:sldMk cId="3731031318" sldId="2146845880"/>
            <ac:spMk id="32" creationId="{5B38D0AB-2FC3-82AD-87E0-ADAAAD272CAA}"/>
          </ac:spMkLst>
        </pc:spChg>
        <pc:spChg chg="add del mod ord">
          <ac:chgData name="Wojciech Januszauskas" userId="283006d7-7365-4ce6-9b04-25a42527db96" providerId="ADAL" clId="{63DDCEC5-EC6C-49DD-9F07-58FAA0FA748B}" dt="2023-02-23T12:44:00.942" v="385" actId="700"/>
          <ac:spMkLst>
            <pc:docMk/>
            <pc:sldMk cId="3731031318" sldId="2146845880"/>
            <ac:spMk id="33" creationId="{81DC8BDA-713A-0B83-13A9-6B452CBB790B}"/>
          </ac:spMkLst>
        </pc:sp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5" creationId="{769FDF1C-7C94-96E0-B405-1AED167D46A9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6" creationId="{CE9C24A6-0258-2E3F-32CB-688E86F50BD5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8" creationId="{E2C92AD9-F561-6604-359D-3CB472C9E33D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4" creationId="{92C4062D-F0BE-FC47-0BF6-D03428A533DF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5" creationId="{1D0D5DF6-532C-6B9F-EA3F-328A323D8066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6" creationId="{35BBC8CD-7F68-FEF7-0132-E6F6CC381031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7" creationId="{2141BDA7-2CFA-12B2-31B6-752966E8F686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8" creationId="{C7EBC30B-B594-7613-0DD0-6158E0D8BF0A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29" creationId="{63A35B65-052D-E78F-7871-34F0BAC2DCF5}"/>
          </ac:picMkLst>
        </pc:picChg>
        <pc:picChg chg="add mod">
          <ac:chgData name="Wojciech Januszauskas" userId="283006d7-7365-4ce6-9b04-25a42527db96" providerId="ADAL" clId="{63DDCEC5-EC6C-49DD-9F07-58FAA0FA748B}" dt="2023-02-23T11:55:50.092" v="331"/>
          <ac:picMkLst>
            <pc:docMk/>
            <pc:sldMk cId="3731031318" sldId="2146845880"/>
            <ac:picMk id="30" creationId="{DE7FC1EC-6E38-4788-3F80-5368BDA7FEE0}"/>
          </ac:picMkLst>
        </pc:pic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9" creationId="{6E30431D-AD8A-8C96-3876-3297C8E859FB}"/>
          </ac:cxnSpMkLst>
        </pc:cxnChg>
        <pc:cxnChg chg="add mod">
          <ac:chgData name="Wojciech Januszauskas" userId="283006d7-7365-4ce6-9b04-25a42527db96" providerId="ADAL" clId="{63DDCEC5-EC6C-49DD-9F07-58FAA0FA748B}" dt="2023-02-23T11:56:25.102" v="335" actId="208"/>
          <ac:cxnSpMkLst>
            <pc:docMk/>
            <pc:sldMk cId="3731031318" sldId="2146845880"/>
            <ac:cxnSpMk id="11" creationId="{3621A65F-A7BC-1D63-2588-3C7FC4521911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2" creationId="{A0EF282D-A316-A992-0F81-FA6801CFFF2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3" creationId="{D1E45E70-BD46-5C56-6A01-9674600F028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4" creationId="{1D4BD0F6-B671-06E6-1EB0-5832B1D73A1A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5" creationId="{A39B3FBD-6DBE-5D7D-C18B-E4CE07A585A1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16" creationId="{D32C1EB7-5B1D-E0CB-620F-3911E68540DD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21" creationId="{DBDF6C07-08C5-20A9-E3AE-F43F83359D17}"/>
          </ac:cxnSpMkLst>
        </pc:cxnChg>
        <pc:cxnChg chg="add mod">
          <ac:chgData name="Wojciech Januszauskas" userId="283006d7-7365-4ce6-9b04-25a42527db96" providerId="ADAL" clId="{63DDCEC5-EC6C-49DD-9F07-58FAA0FA748B}" dt="2023-02-23T11:55:50.092" v="331"/>
          <ac:cxnSpMkLst>
            <pc:docMk/>
            <pc:sldMk cId="3731031318" sldId="2146845880"/>
            <ac:cxnSpMk id="23" creationId="{E28C98DA-3438-89C8-6C23-E9D453CFFAB6}"/>
          </ac:cxnSpMkLst>
        </pc:cxnChg>
      </pc:sldChg>
      <pc:sldChg chg="addSp delSp modSp new mod modClrScheme chgLayout">
        <pc:chgData name="Wojciech Januszauskas" userId="283006d7-7365-4ce6-9b04-25a42527db96" providerId="ADAL" clId="{63DDCEC5-EC6C-49DD-9F07-58FAA0FA748B}" dt="2023-02-27T16:07:06.934" v="578" actId="20577"/>
        <pc:sldMkLst>
          <pc:docMk/>
          <pc:sldMk cId="2373378628" sldId="2146845881"/>
        </pc:sldMkLst>
        <pc:spChg chg="del">
          <ac:chgData name="Wojciech Januszauskas" userId="283006d7-7365-4ce6-9b04-25a42527db96" providerId="ADAL" clId="{63DDCEC5-EC6C-49DD-9F07-58FAA0FA748B}" dt="2023-02-23T11:57:57.825" v="348" actId="478"/>
          <ac:spMkLst>
            <pc:docMk/>
            <pc:sldMk cId="2373378628" sldId="2146845881"/>
            <ac:spMk id="2" creationId="{2EFBF583-BE82-66DD-AFF0-33BB8EF69C25}"/>
          </ac:spMkLst>
        </pc:spChg>
        <pc:spChg chg="mod ord">
          <ac:chgData name="Wojciech Januszauskas" userId="283006d7-7365-4ce6-9b04-25a42527db96" providerId="ADAL" clId="{63DDCEC5-EC6C-49DD-9F07-58FAA0FA748B}" dt="2023-02-27T11:51:47.521" v="479" actId="700"/>
          <ac:spMkLst>
            <pc:docMk/>
            <pc:sldMk cId="2373378628" sldId="2146845881"/>
            <ac:spMk id="3" creationId="{85BAC41F-EBC5-1C64-7EDC-57CCE3CA7663}"/>
          </ac:spMkLst>
        </pc:spChg>
        <pc:spChg chg="mod ord">
          <ac:chgData name="Wojciech Januszauskas" userId="283006d7-7365-4ce6-9b04-25a42527db96" providerId="ADAL" clId="{63DDCEC5-EC6C-49DD-9F07-58FAA0FA748B}" dt="2023-02-27T16:07:06.934" v="578" actId="20577"/>
          <ac:spMkLst>
            <pc:docMk/>
            <pc:sldMk cId="2373378628" sldId="2146845881"/>
            <ac:spMk id="4" creationId="{7454A83B-D9C1-BFBE-F9DD-1CC7A3FE6227}"/>
          </ac:spMkLst>
        </pc:spChg>
        <pc:spChg chg="add del mod">
          <ac:chgData name="Wojciech Januszauskas" userId="283006d7-7365-4ce6-9b04-25a42527db96" providerId="ADAL" clId="{63DDCEC5-EC6C-49DD-9F07-58FAA0FA748B}" dt="2023-02-23T11:58:53.903" v="358" actId="478"/>
          <ac:spMkLst>
            <pc:docMk/>
            <pc:sldMk cId="2373378628" sldId="2146845881"/>
            <ac:spMk id="8" creationId="{4EB9130D-C324-3895-9904-2BE4913B5667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1" creationId="{029F788E-D60E-C3FB-9723-AACEBBD80093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8" creationId="{BAD71141-0E69-C2CC-5B29-C252627288E7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19" creationId="{48019673-AC53-FB4D-517C-B880D0EBBE33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0" creationId="{E756B465-4D50-988F-7404-D6CAF0B39FA0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1" creationId="{D281C028-44F9-127E-D973-8B43CAF32AD6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23" creationId="{0D03CCA4-9943-269E-085C-B39EEE77C29F}"/>
          </ac:spMkLst>
        </pc:spChg>
        <pc:spChg chg="add mod">
          <ac:chgData name="Wojciech Januszauskas" userId="283006d7-7365-4ce6-9b04-25a42527db96" providerId="ADAL" clId="{63DDCEC5-EC6C-49DD-9F07-58FAA0FA748B}" dt="2023-02-27T11:52:36.390" v="482" actId="207"/>
          <ac:spMkLst>
            <pc:docMk/>
            <pc:sldMk cId="2373378628" sldId="2146845881"/>
            <ac:spMk id="32" creationId="{876392D6-1412-8016-FA62-D78CBD8BE3CF}"/>
          </ac:spMkLst>
        </pc:spChg>
        <pc:spChg chg="add del mod">
          <ac:chgData name="Wojciech Januszauskas" userId="283006d7-7365-4ce6-9b04-25a42527db96" providerId="ADAL" clId="{63DDCEC5-EC6C-49DD-9F07-58FAA0FA748B}" dt="2023-02-23T11:58:49.118" v="357" actId="478"/>
          <ac:spMkLst>
            <pc:docMk/>
            <pc:sldMk cId="2373378628" sldId="2146845881"/>
            <ac:spMk id="34" creationId="{FA25212D-881B-AB74-EE1A-9727D3313670}"/>
          </ac:spMkLst>
        </pc:spChg>
        <pc:spChg chg="add mod">
          <ac:chgData name="Wojciech Januszauskas" userId="283006d7-7365-4ce6-9b04-25a42527db96" providerId="ADAL" clId="{63DDCEC5-EC6C-49DD-9F07-58FAA0FA748B}" dt="2023-02-23T11:58:59.701" v="359"/>
          <ac:spMkLst>
            <pc:docMk/>
            <pc:sldMk cId="2373378628" sldId="2146845881"/>
            <ac:spMk id="35" creationId="{CCE893B1-443C-40F6-3308-1457330732D9}"/>
          </ac:spMkLst>
        </pc:spChg>
        <pc:spChg chg="add mod">
          <ac:chgData name="Wojciech Januszauskas" userId="283006d7-7365-4ce6-9b04-25a42527db96" providerId="ADAL" clId="{63DDCEC5-EC6C-49DD-9F07-58FAA0FA748B}" dt="2023-02-27T11:52:31.591" v="481" actId="207"/>
          <ac:spMkLst>
            <pc:docMk/>
            <pc:sldMk cId="2373378628" sldId="2146845881"/>
            <ac:spMk id="36" creationId="{C95BCDC6-8309-08DE-0F58-924EACBCFF69}"/>
          </ac:spMkLst>
        </pc:sp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5" creationId="{F04E2EE3-B055-40D1-A29A-75CB29B03078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6" creationId="{11B5C64C-CB15-EDEC-5B7B-957F6F029028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7" creationId="{EDFC6B20-3F87-5756-17D0-73503E25F4E2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9" creationId="{F30B7B9D-AE92-B0B5-2324-F22A59340EBA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5" creationId="{9FA59DEE-12D6-7957-779E-D68AFFBDBC30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6" creationId="{B109E0C5-EC69-5691-00B8-1AA39802CD0B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7" creationId="{9AF4C797-D758-E6AD-C2BB-B85AE6DF1786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8" creationId="{205898F6-E0C8-284E-F3C8-2042FECCB1D1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29" creationId="{4F765464-1E58-E82B-A9A3-54C0C1B5C937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30" creationId="{BBF69042-54E9-B8B4-175A-99EA859A3A21}"/>
          </ac:picMkLst>
        </pc:picChg>
        <pc:picChg chg="add mod">
          <ac:chgData name="Wojciech Januszauskas" userId="283006d7-7365-4ce6-9b04-25a42527db96" providerId="ADAL" clId="{63DDCEC5-EC6C-49DD-9F07-58FAA0FA748B}" dt="2023-02-23T11:58:32.743" v="354"/>
          <ac:picMkLst>
            <pc:docMk/>
            <pc:sldMk cId="2373378628" sldId="2146845881"/>
            <ac:picMk id="31" creationId="{C7B0E36F-E5C5-6117-236E-3700784D36C7}"/>
          </ac:picMkLst>
        </pc:picChg>
        <pc:inkChg chg="add mod">
          <ac:chgData name="Wojciech Januszauskas" userId="283006d7-7365-4ce6-9b04-25a42527db96" providerId="ADAL" clId="{63DDCEC5-EC6C-49DD-9F07-58FAA0FA748B}" dt="2023-02-23T11:58:32.743" v="354"/>
          <ac:inkMkLst>
            <pc:docMk/>
            <pc:sldMk cId="2373378628" sldId="2146845881"/>
            <ac:inkMk id="33" creationId="{9A4C14AA-DB4A-4233-CE73-5CD2321BF6EF}"/>
          </ac:inkMkLst>
        </pc:ink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0" creationId="{FEFA26DD-C1A1-2AB9-8D7F-B36FB58BC955}"/>
          </ac:cxnSpMkLst>
        </pc:cxnChg>
        <pc:cxnChg chg="add mod">
          <ac:chgData name="Wojciech Januszauskas" userId="283006d7-7365-4ce6-9b04-25a42527db96" providerId="ADAL" clId="{63DDCEC5-EC6C-49DD-9F07-58FAA0FA748B}" dt="2023-02-23T11:58:45.610" v="356" actId="208"/>
          <ac:cxnSpMkLst>
            <pc:docMk/>
            <pc:sldMk cId="2373378628" sldId="2146845881"/>
            <ac:cxnSpMk id="12" creationId="{CB0917F5-FE6B-A1C2-DB52-983827AEF87A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3" creationId="{B3C2FAEF-1E49-96DD-46D3-2795B6B6F82C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4" creationId="{6633C93A-8705-D56A-5FD4-230CFC71B888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5" creationId="{01575C9B-B0FE-764A-E1FD-A5A980C72CC9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6" creationId="{F974D6B5-0F86-071B-71EA-AA1913EB6B6F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17" creationId="{C8555E9B-93BD-0278-2D04-791CB485B41E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22" creationId="{C57047F5-8292-6CE5-0C05-DA7C69B6E41F}"/>
          </ac:cxnSpMkLst>
        </pc:cxnChg>
        <pc:cxnChg chg="add mod">
          <ac:chgData name="Wojciech Januszauskas" userId="283006d7-7365-4ce6-9b04-25a42527db96" providerId="ADAL" clId="{63DDCEC5-EC6C-49DD-9F07-58FAA0FA748B}" dt="2023-02-23T11:58:32.743" v="354"/>
          <ac:cxnSpMkLst>
            <pc:docMk/>
            <pc:sldMk cId="2373378628" sldId="2146845881"/>
            <ac:cxnSpMk id="24" creationId="{CC2A3BBC-6DA3-8AA9-EB0D-27AC90DD0E7C}"/>
          </ac:cxnSpMkLst>
        </pc:cxnChg>
      </pc:sldChg>
      <pc:sldChg chg="modSp add del mod">
        <pc:chgData name="Wojciech Januszauskas" userId="283006d7-7365-4ce6-9b04-25a42527db96" providerId="ADAL" clId="{63DDCEC5-EC6C-49DD-9F07-58FAA0FA748B}" dt="2023-02-23T17:55:56.226" v="393" actId="47"/>
        <pc:sldMkLst>
          <pc:docMk/>
          <pc:sldMk cId="485931114" sldId="2146845882"/>
        </pc:sldMkLst>
        <pc:spChg chg="mod">
          <ac:chgData name="Wojciech Januszauskas" userId="283006d7-7365-4ce6-9b04-25a42527db96" providerId="ADAL" clId="{63DDCEC5-EC6C-49DD-9F07-58FAA0FA748B}" dt="2023-02-23T17:55:54.564" v="392" actId="12"/>
          <ac:spMkLst>
            <pc:docMk/>
            <pc:sldMk cId="485931114" sldId="2146845882"/>
            <ac:spMk id="3" creationId="{354CE477-19E7-6FD3-543E-2D14FC9ADBE7}"/>
          </ac:spMkLst>
        </pc:spChg>
      </pc:sldChg>
      <pc:sldChg chg="new del">
        <pc:chgData name="Wojciech Januszauskas" userId="283006d7-7365-4ce6-9b04-25a42527db96" providerId="ADAL" clId="{63DDCEC5-EC6C-49DD-9F07-58FAA0FA748B}" dt="2023-02-27T11:40:48.839" v="432" actId="47"/>
        <pc:sldMkLst>
          <pc:docMk/>
          <pc:sldMk cId="792769253" sldId="2146845882"/>
        </pc:sldMkLst>
      </pc:sldChg>
      <pc:sldChg chg="add del">
        <pc:chgData name="Wojciech Januszauskas" userId="283006d7-7365-4ce6-9b04-25a42527db96" providerId="ADAL" clId="{63DDCEC5-EC6C-49DD-9F07-58FAA0FA748B}" dt="2023-02-27T16:26:50.933" v="585" actId="2890"/>
        <pc:sldMkLst>
          <pc:docMk/>
          <pc:sldMk cId="1871774014" sldId="2146845882"/>
        </pc:sldMkLst>
      </pc:sldChg>
      <pc:sldChg chg="new del">
        <pc:chgData name="Wojciech Januszauskas" userId="283006d7-7365-4ce6-9b04-25a42527db96" providerId="ADAL" clId="{63DDCEC5-EC6C-49DD-9F07-58FAA0FA748B}" dt="2023-02-23T11:59:46.751" v="365" actId="47"/>
        <pc:sldMkLst>
          <pc:docMk/>
          <pc:sldMk cId="2328112834" sldId="2146845882"/>
        </pc:sldMkLst>
      </pc:sldChg>
      <pc:sldChg chg="new del">
        <pc:chgData name="Wojciech Januszauskas" userId="283006d7-7365-4ce6-9b04-25a42527db96" providerId="ADAL" clId="{63DDCEC5-EC6C-49DD-9F07-58FAA0FA748B}" dt="2023-02-27T11:36:11.917" v="430" actId="47"/>
        <pc:sldMkLst>
          <pc:docMk/>
          <pc:sldMk cId="2913623865" sldId="2146845882"/>
        </pc:sldMkLst>
      </pc:sldChg>
      <pc:sldChg chg="add mod modShow">
        <pc:chgData name="Wojciech Januszauskas" userId="283006d7-7365-4ce6-9b04-25a42527db96" providerId="ADAL" clId="{63DDCEC5-EC6C-49DD-9F07-58FAA0FA748B}" dt="2023-02-23T18:10:18.361" v="423" actId="729"/>
        <pc:sldMkLst>
          <pc:docMk/>
          <pc:sldMk cId="3919463557" sldId="2146845882"/>
        </pc:sldMkLst>
      </pc:sldChg>
      <pc:sldChg chg="addSp modSp add mod ord modTransition modClrScheme chgLayout">
        <pc:chgData name="Wojciech Januszauskas" userId="283006d7-7365-4ce6-9b04-25a42527db96" providerId="ADAL" clId="{63DDCEC5-EC6C-49DD-9F07-58FAA0FA748B}" dt="2023-02-27T16:34:31.139" v="608"/>
        <pc:sldMkLst>
          <pc:docMk/>
          <pc:sldMk cId="4274223498" sldId="2146845882"/>
        </pc:sldMkLst>
        <pc:picChg chg="add mod modCrop">
          <ac:chgData name="Wojciech Januszauskas" userId="283006d7-7365-4ce6-9b04-25a42527db96" providerId="ADAL" clId="{63DDCEC5-EC6C-49DD-9F07-58FAA0FA748B}" dt="2023-02-27T16:27:32.966" v="596" actId="732"/>
          <ac:picMkLst>
            <pc:docMk/>
            <pc:sldMk cId="4274223498" sldId="2146845882"/>
            <ac:picMk id="3" creationId="{58623A8F-FA3F-FA87-D8B2-BAA6316B480C}"/>
          </ac:picMkLst>
        </pc:picChg>
      </pc:sldChg>
      <pc:sldChg chg="add del">
        <pc:chgData name="Wojciech Januszauskas" userId="283006d7-7365-4ce6-9b04-25a42527db96" providerId="ADAL" clId="{63DDCEC5-EC6C-49DD-9F07-58FAA0FA748B}" dt="2023-02-27T16:33:33.421" v="598" actId="2890"/>
        <pc:sldMkLst>
          <pc:docMk/>
          <pc:sldMk cId="3195978205" sldId="2146845883"/>
        </pc:sldMkLst>
      </pc:sldChg>
      <pc:sldChg chg="addSp delSp modSp add mod modTransition modClrScheme modShow chgLayout">
        <pc:chgData name="Wojciech Januszauskas" userId="283006d7-7365-4ce6-9b04-25a42527db96" providerId="ADAL" clId="{63DDCEC5-EC6C-49DD-9F07-58FAA0FA748B}" dt="2023-02-27T16:34:45.422" v="610" actId="729"/>
        <pc:sldMkLst>
          <pc:docMk/>
          <pc:sldMk cId="4225154896" sldId="2146845883"/>
        </pc:sldMkLst>
        <pc:spChg chg="add mod">
          <ac:chgData name="Wojciech Januszauskas" userId="283006d7-7365-4ce6-9b04-25a42527db96" providerId="ADAL" clId="{63DDCEC5-EC6C-49DD-9F07-58FAA0FA748B}" dt="2023-02-27T16:34:00.709" v="604"/>
          <ac:spMkLst>
            <pc:docMk/>
            <pc:sldMk cId="4225154896" sldId="2146845883"/>
            <ac:spMk id="2" creationId="{F56A4E60-44EE-993D-7E3C-B95945033BD0}"/>
          </ac:spMkLst>
        </pc:spChg>
        <pc:picChg chg="del">
          <ac:chgData name="Wojciech Januszauskas" userId="283006d7-7365-4ce6-9b04-25a42527db96" providerId="ADAL" clId="{63DDCEC5-EC6C-49DD-9F07-58FAA0FA748B}" dt="2023-02-27T16:33:45.329" v="602" actId="478"/>
          <ac:picMkLst>
            <pc:docMk/>
            <pc:sldMk cId="4225154896" sldId="2146845883"/>
            <ac:picMk id="3" creationId="{58623A8F-FA3F-FA87-D8B2-BAA6316B480C}"/>
          </ac:picMkLst>
        </pc:picChg>
        <pc:picChg chg="add">
          <ac:chgData name="Wojciech Januszauskas" userId="283006d7-7365-4ce6-9b04-25a42527db96" providerId="ADAL" clId="{63DDCEC5-EC6C-49DD-9F07-58FAA0FA748B}" dt="2023-02-27T16:33:54.261" v="603"/>
          <ac:picMkLst>
            <pc:docMk/>
            <pc:sldMk cId="4225154896" sldId="2146845883"/>
            <ac:picMk id="1026" creationId="{9376F79F-EA88-FEFB-CEC8-AF9A4D706AA0}"/>
          </ac:picMkLst>
        </pc:picChg>
      </pc:sldChg>
      <pc:sldChg chg="addSp modSp new mod modTransition modShow">
        <pc:chgData name="Wojciech Januszauskas" userId="283006d7-7365-4ce6-9b04-25a42527db96" providerId="ADAL" clId="{63DDCEC5-EC6C-49DD-9F07-58FAA0FA748B}" dt="2023-02-27T16:34:42.402" v="609" actId="729"/>
        <pc:sldMkLst>
          <pc:docMk/>
          <pc:sldMk cId="1133397163" sldId="2146845884"/>
        </pc:sldMkLst>
        <pc:spChg chg="add mod">
          <ac:chgData name="Wojciech Januszauskas" userId="283006d7-7365-4ce6-9b04-25a42527db96" providerId="ADAL" clId="{63DDCEC5-EC6C-49DD-9F07-58FAA0FA748B}" dt="2023-02-27T16:34:15.967" v="607"/>
          <ac:spMkLst>
            <pc:docMk/>
            <pc:sldMk cId="1133397163" sldId="2146845884"/>
            <ac:spMk id="2" creationId="{3DD365B3-6AA9-FC1F-78E2-AC078F82A305}"/>
          </ac:spMkLst>
        </pc:spChg>
        <pc:picChg chg="add">
          <ac:chgData name="Wojciech Januszauskas" userId="283006d7-7365-4ce6-9b04-25a42527db96" providerId="ADAL" clId="{63DDCEC5-EC6C-49DD-9F07-58FAA0FA748B}" dt="2023-02-27T16:34:10.922" v="606"/>
          <ac:picMkLst>
            <pc:docMk/>
            <pc:sldMk cId="1133397163" sldId="2146845884"/>
            <ac:picMk id="2050" creationId="{11A9206F-656D-BBA9-9B49-E90D0F39F232}"/>
          </ac:picMkLst>
        </pc:picChg>
      </pc:sldChg>
      <pc:sldMasterChg chg="modSldLayout">
        <pc:chgData name="Wojciech Januszauskas" userId="283006d7-7365-4ce6-9b04-25a42527db96" providerId="ADAL" clId="{63DDCEC5-EC6C-49DD-9F07-58FAA0FA748B}" dt="2023-02-27T11:48:01.008" v="469" actId="1076"/>
        <pc:sldMasterMkLst>
          <pc:docMk/>
          <pc:sldMasterMk cId="3283444625" sldId="2147483648"/>
        </pc:sldMasterMkLst>
        <pc:sldLayoutChg chg="modSp mod">
          <pc:chgData name="Wojciech Januszauskas" userId="283006d7-7365-4ce6-9b04-25a42527db96" providerId="ADAL" clId="{63DDCEC5-EC6C-49DD-9F07-58FAA0FA748B}" dt="2023-02-27T11:48:01.008" v="469" actId="1076"/>
          <pc:sldLayoutMkLst>
            <pc:docMk/>
            <pc:sldMasterMk cId="3283444625" sldId="2147483648"/>
            <pc:sldLayoutMk cId="1624173912" sldId="2147483731"/>
          </pc:sldLayoutMkLst>
          <pc:spChg chg="mod">
            <ac:chgData name="Wojciech Januszauskas" userId="283006d7-7365-4ce6-9b04-25a42527db96" providerId="ADAL" clId="{63DDCEC5-EC6C-49DD-9F07-58FAA0FA748B}" dt="2023-02-27T11:47:54.847" v="468" actId="1076"/>
            <ac:spMkLst>
              <pc:docMk/>
              <pc:sldMasterMk cId="3283444625" sldId="2147483648"/>
              <pc:sldLayoutMk cId="1624173912" sldId="2147483731"/>
              <ac:spMk id="10" creationId="{BDA46079-5AC6-BD2B-7171-83F62C7F4635}"/>
            </ac:spMkLst>
          </pc:spChg>
          <pc:picChg chg="mod modCrop">
            <ac:chgData name="Wojciech Januszauskas" userId="283006d7-7365-4ce6-9b04-25a42527db96" providerId="ADAL" clId="{63DDCEC5-EC6C-49DD-9F07-58FAA0FA748B}" dt="2023-02-27T11:48:01.008" v="469" actId="1076"/>
            <ac:picMkLst>
              <pc:docMk/>
              <pc:sldMasterMk cId="3283444625" sldId="2147483648"/>
              <pc:sldLayoutMk cId="1624173912" sldId="2147483731"/>
              <ac:picMk id="5" creationId="{59CF5B02-A261-4D59-EE5B-0CA9B788C82C}"/>
            </ac:picMkLst>
          </pc:picChg>
        </pc:sldLayoutChg>
      </pc:sldMasterChg>
      <pc:sldMasterChg chg="addSldLayout delSldLayout">
        <pc:chgData name="Wojciech Januszauskas" userId="283006d7-7365-4ce6-9b04-25a42527db96" providerId="ADAL" clId="{63DDCEC5-EC6C-49DD-9F07-58FAA0FA748B}" dt="2023-02-23T12:00:21.690" v="371" actId="47"/>
        <pc:sldMasterMkLst>
          <pc:docMk/>
          <pc:sldMasterMk cId="517126417" sldId="2147483681"/>
        </pc:sldMasterMkLst>
        <pc:sldLayoutChg chg="add del">
          <pc:chgData name="Wojciech Januszauskas" userId="283006d7-7365-4ce6-9b04-25a42527db96" providerId="ADAL" clId="{63DDCEC5-EC6C-49DD-9F07-58FAA0FA748B}" dt="2023-02-23T12:00:21.690" v="371" actId="47"/>
          <pc:sldLayoutMkLst>
            <pc:docMk/>
            <pc:sldMasterMk cId="517126417" sldId="2147483681"/>
            <pc:sldLayoutMk cId="1034055758" sldId="2147483735"/>
          </pc:sldLayoutMkLst>
        </pc:sldLayoutChg>
      </pc:sldMasterChg>
    </pc:docChg>
  </pc:docChgLst>
  <pc:docChgLst>
    <pc:chgData name="Matthias Matthiasson" userId="da5879a5-7ced-44b7-b25c-c3fa19602b52" providerId="ADAL" clId="{5D0D66A5-D041-42E9-865E-E9B9EEAA894B}"/>
    <pc:docChg chg="undo custSel delSld modSld">
      <pc:chgData name="Matthias Matthiasson" userId="da5879a5-7ced-44b7-b25c-c3fa19602b52" providerId="ADAL" clId="{5D0D66A5-D041-42E9-865E-E9B9EEAA894B}" dt="2023-02-28T12:16:53.136" v="602" actId="729"/>
      <pc:docMkLst>
        <pc:docMk/>
      </pc:docMkLst>
      <pc:sldChg chg="del">
        <pc:chgData name="Matthias Matthiasson" userId="da5879a5-7ced-44b7-b25c-c3fa19602b52" providerId="ADAL" clId="{5D0D66A5-D041-42E9-865E-E9B9EEAA894B}" dt="2023-02-27T10:15:38.394" v="100" actId="47"/>
        <pc:sldMkLst>
          <pc:docMk/>
          <pc:sldMk cId="4180486087" sldId="2146845809"/>
        </pc:sldMkLst>
      </pc:sldChg>
      <pc:sldChg chg="addSp modSp mod modAnim addCm">
        <pc:chgData name="Matthias Matthiasson" userId="da5879a5-7ced-44b7-b25c-c3fa19602b52" providerId="ADAL" clId="{5D0D66A5-D041-42E9-865E-E9B9EEAA894B}" dt="2023-02-28T09:27:17.177" v="600"/>
        <pc:sldMkLst>
          <pc:docMk/>
          <pc:sldMk cId="952232266" sldId="2146845810"/>
        </pc:sldMkLst>
        <pc:spChg chg="add mod">
          <ac:chgData name="Matthias Matthiasson" userId="da5879a5-7ced-44b7-b25c-c3fa19602b52" providerId="ADAL" clId="{5D0D66A5-D041-42E9-865E-E9B9EEAA894B}" dt="2023-02-27T15:02:27.272" v="541" actId="113"/>
          <ac:spMkLst>
            <pc:docMk/>
            <pc:sldMk cId="952232266" sldId="2146845810"/>
            <ac:spMk id="4" creationId="{8759F965-A56B-A6DC-B107-A6F669D8C997}"/>
          </ac:spMkLst>
        </pc:spChg>
        <pc:picChg chg="mod">
          <ac:chgData name="Matthias Matthiasson" userId="da5879a5-7ced-44b7-b25c-c3fa19602b52" providerId="ADAL" clId="{5D0D66A5-D041-42E9-865E-E9B9EEAA894B}" dt="2023-02-27T14:59:47.980" v="490" actId="1076"/>
          <ac:picMkLst>
            <pc:docMk/>
            <pc:sldMk cId="952232266" sldId="2146845810"/>
            <ac:picMk id="8" creationId="{FDF52E83-CD1A-5556-5C41-064432CBDDC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tthias Matthiasson" userId="da5879a5-7ced-44b7-b25c-c3fa19602b52" providerId="ADAL" clId="{5D0D66A5-D041-42E9-865E-E9B9EEAA894B}" dt="2023-02-27T15:03:18.220" v="542"/>
              <pc2:cmMkLst xmlns:pc2="http://schemas.microsoft.com/office/powerpoint/2019/9/main/command">
                <pc:docMk/>
                <pc:sldMk cId="952232266" sldId="2146845810"/>
                <pc2:cmMk id="{0F0B1BF8-CF1A-4FFB-B3F2-7D17946C73C5}"/>
              </pc2:cmMkLst>
            </pc226:cmChg>
          </p:ext>
        </pc:extLst>
      </pc:sldChg>
      <pc:sldChg chg="modSp mod">
        <pc:chgData name="Matthias Matthiasson" userId="da5879a5-7ced-44b7-b25c-c3fa19602b52" providerId="ADAL" clId="{5D0D66A5-D041-42E9-865E-E9B9EEAA894B}" dt="2023-02-27T11:15:31.755" v="162" actId="20578"/>
        <pc:sldMkLst>
          <pc:docMk/>
          <pc:sldMk cId="2730223297" sldId="2146845832"/>
        </pc:sldMkLst>
        <pc:spChg chg="mod">
          <ac:chgData name="Matthias Matthiasson" userId="da5879a5-7ced-44b7-b25c-c3fa19602b52" providerId="ADAL" clId="{5D0D66A5-D041-42E9-865E-E9B9EEAA894B}" dt="2023-02-27T11:15:31.755" v="162" actId="20578"/>
          <ac:spMkLst>
            <pc:docMk/>
            <pc:sldMk cId="2730223297" sldId="2146845832"/>
            <ac:spMk id="5" creationId="{57DF6C73-9952-014F-9363-1340822EF7CE}"/>
          </ac:spMkLst>
        </pc:spChg>
      </pc:sldChg>
      <pc:sldChg chg="addSp delSp modSp mod modAnim">
        <pc:chgData name="Matthias Matthiasson" userId="da5879a5-7ced-44b7-b25c-c3fa19602b52" providerId="ADAL" clId="{5D0D66A5-D041-42E9-865E-E9B9EEAA894B}" dt="2023-02-27T11:19:52.037" v="173" actId="20577"/>
        <pc:sldMkLst>
          <pc:docMk/>
          <pc:sldMk cId="25949167" sldId="2146845838"/>
        </pc:sldMkLst>
        <pc:spChg chg="add del">
          <ac:chgData name="Matthias Matthiasson" userId="da5879a5-7ced-44b7-b25c-c3fa19602b52" providerId="ADAL" clId="{5D0D66A5-D041-42E9-865E-E9B9EEAA894B}" dt="2023-02-27T10:20:13.290" v="158" actId="22"/>
          <ac:spMkLst>
            <pc:docMk/>
            <pc:sldMk cId="25949167" sldId="2146845838"/>
            <ac:spMk id="4" creationId="{69F1260F-8B39-6B17-BA99-F249136CE555}"/>
          </ac:spMkLst>
        </pc:spChg>
        <pc:spChg chg="mod">
          <ac:chgData name="Matthias Matthiasson" userId="da5879a5-7ced-44b7-b25c-c3fa19602b52" providerId="ADAL" clId="{5D0D66A5-D041-42E9-865E-E9B9EEAA894B}" dt="2023-02-27T11:19:52.037" v="173" actId="20577"/>
          <ac:spMkLst>
            <pc:docMk/>
            <pc:sldMk cId="25949167" sldId="2146845838"/>
            <ac:spMk id="5" creationId="{57DF6C73-9952-014F-9363-1340822EF7CE}"/>
          </ac:spMkLst>
        </pc:spChg>
        <pc:picChg chg="add mod">
          <ac:chgData name="Matthias Matthiasson" userId="da5879a5-7ced-44b7-b25c-c3fa19602b52" providerId="ADAL" clId="{5D0D66A5-D041-42E9-865E-E9B9EEAA894B}" dt="2023-02-27T10:20:21.189" v="160" actId="1076"/>
          <ac:picMkLst>
            <pc:docMk/>
            <pc:sldMk cId="25949167" sldId="2146845838"/>
            <ac:picMk id="6" creationId="{08B28B49-4367-3A99-9A2D-F73582D7F84A}"/>
          </ac:picMkLst>
        </pc:picChg>
      </pc:sldChg>
      <pc:sldChg chg="del">
        <pc:chgData name="Matthias Matthiasson" userId="da5879a5-7ced-44b7-b25c-c3fa19602b52" providerId="ADAL" clId="{5D0D66A5-D041-42E9-865E-E9B9EEAA894B}" dt="2023-02-27T10:20:02.627" v="155" actId="47"/>
        <pc:sldMkLst>
          <pc:docMk/>
          <pc:sldMk cId="2264056372" sldId="2146845839"/>
        </pc:sldMkLst>
      </pc:sldChg>
      <pc:sldChg chg="modSp mod">
        <pc:chgData name="Matthias Matthiasson" userId="da5879a5-7ced-44b7-b25c-c3fa19602b52" providerId="ADAL" clId="{5D0D66A5-D041-42E9-865E-E9B9EEAA894B}" dt="2023-02-27T10:07:08.791" v="7"/>
        <pc:sldMkLst>
          <pc:docMk/>
          <pc:sldMk cId="2136256729" sldId="2146845865"/>
        </pc:sldMkLst>
        <pc:spChg chg="mod">
          <ac:chgData name="Matthias Matthiasson" userId="da5879a5-7ced-44b7-b25c-c3fa19602b52" providerId="ADAL" clId="{5D0D66A5-D041-42E9-865E-E9B9EEAA894B}" dt="2023-02-27T10:07:08.791" v="7"/>
          <ac:spMkLst>
            <pc:docMk/>
            <pc:sldMk cId="2136256729" sldId="2146845865"/>
            <ac:spMk id="8" creationId="{CFD80A30-3A36-66D3-B504-C60A2EFF2EE6}"/>
          </ac:spMkLst>
        </pc:spChg>
      </pc:sldChg>
      <pc:sldChg chg="addSp modSp mod modAnim">
        <pc:chgData name="Matthias Matthiasson" userId="da5879a5-7ced-44b7-b25c-c3fa19602b52" providerId="ADAL" clId="{5D0D66A5-D041-42E9-865E-E9B9EEAA894B}" dt="2023-02-27T11:29:01.474" v="241" actId="20578"/>
        <pc:sldMkLst>
          <pc:docMk/>
          <pc:sldMk cId="1327483225" sldId="2146845866"/>
        </pc:sldMkLst>
        <pc:spChg chg="mod">
          <ac:chgData name="Matthias Matthiasson" userId="da5879a5-7ced-44b7-b25c-c3fa19602b52" providerId="ADAL" clId="{5D0D66A5-D041-42E9-865E-E9B9EEAA894B}" dt="2023-02-27T11:29:01.474" v="241" actId="20578"/>
          <ac:spMkLst>
            <pc:docMk/>
            <pc:sldMk cId="1327483225" sldId="2146845866"/>
            <ac:spMk id="3" creationId="{1892E5A1-09E4-E292-4849-42779F803EAD}"/>
          </ac:spMkLst>
        </pc:spChg>
        <pc:picChg chg="add mod">
          <ac:chgData name="Matthias Matthiasson" userId="da5879a5-7ced-44b7-b25c-c3fa19602b52" providerId="ADAL" clId="{5D0D66A5-D041-42E9-865E-E9B9EEAA894B}" dt="2023-02-27T10:18:34.648" v="133" actId="207"/>
          <ac:picMkLst>
            <pc:docMk/>
            <pc:sldMk cId="1327483225" sldId="2146845866"/>
            <ac:picMk id="5" creationId="{0EA103AC-673A-1509-64E3-E195AAD0016A}"/>
          </ac:picMkLst>
        </pc:picChg>
      </pc:sldChg>
      <pc:sldChg chg="addSp modSp mod">
        <pc:chgData name="Matthias Matthiasson" userId="da5879a5-7ced-44b7-b25c-c3fa19602b52" providerId="ADAL" clId="{5D0D66A5-D041-42E9-865E-E9B9EEAA894B}" dt="2023-02-27T10:18:56.046" v="136"/>
        <pc:sldMkLst>
          <pc:docMk/>
          <pc:sldMk cId="1925733305" sldId="2146845867"/>
        </pc:sldMkLst>
        <pc:spChg chg="mod">
          <ac:chgData name="Matthias Matthiasson" userId="da5879a5-7ced-44b7-b25c-c3fa19602b52" providerId="ADAL" clId="{5D0D66A5-D041-42E9-865E-E9B9EEAA894B}" dt="2023-02-27T10:18:55.022" v="135" actId="14100"/>
          <ac:spMkLst>
            <pc:docMk/>
            <pc:sldMk cId="1925733305" sldId="2146845867"/>
            <ac:spMk id="5" creationId="{897961DA-E144-6AEE-4CFC-EA19BE7AFFD6}"/>
          </ac:spMkLst>
        </pc:spChg>
        <pc:picChg chg="add mod">
          <ac:chgData name="Matthias Matthiasson" userId="da5879a5-7ced-44b7-b25c-c3fa19602b52" providerId="ADAL" clId="{5D0D66A5-D041-42E9-865E-E9B9EEAA894B}" dt="2023-02-27T10:18:56.046" v="136"/>
          <ac:picMkLst>
            <pc:docMk/>
            <pc:sldMk cId="1925733305" sldId="2146845867"/>
            <ac:picMk id="2" creationId="{39B18123-9389-12D5-487F-078BA6F93DF6}"/>
          </ac:picMkLst>
        </pc:picChg>
      </pc:sldChg>
      <pc:sldChg chg="addSp modSp modAnim">
        <pc:chgData name="Matthias Matthiasson" userId="da5879a5-7ced-44b7-b25c-c3fa19602b52" providerId="ADAL" clId="{5D0D66A5-D041-42E9-865E-E9B9EEAA894B}" dt="2023-02-27T10:13:55.976" v="95" actId="20577"/>
        <pc:sldMkLst>
          <pc:docMk/>
          <pc:sldMk cId="3896914778" sldId="2146845868"/>
        </pc:sldMkLst>
        <pc:spChg chg="mod">
          <ac:chgData name="Matthias Matthiasson" userId="da5879a5-7ced-44b7-b25c-c3fa19602b52" providerId="ADAL" clId="{5D0D66A5-D041-42E9-865E-E9B9EEAA894B}" dt="2023-02-27T10:09:57.325" v="12" actId="164"/>
          <ac:spMkLst>
            <pc:docMk/>
            <pc:sldMk cId="3896914778" sldId="2146845868"/>
            <ac:spMk id="9" creationId="{426650A9-80F4-D88A-BC04-5C86D71E3834}"/>
          </ac:spMkLst>
        </pc:spChg>
        <pc:spChg chg="mod">
          <ac:chgData name="Matthias Matthiasson" userId="da5879a5-7ced-44b7-b25c-c3fa19602b52" providerId="ADAL" clId="{5D0D66A5-D041-42E9-865E-E9B9EEAA894B}" dt="2023-02-27T10:13:55.976" v="95" actId="20577"/>
          <ac:spMkLst>
            <pc:docMk/>
            <pc:sldMk cId="3896914778" sldId="2146845868"/>
            <ac:spMk id="10" creationId="{019F41B0-AEA2-08F6-0B98-F57699DDC9D8}"/>
          </ac:spMkLst>
        </pc:spChg>
        <pc:spChg chg="mod">
          <ac:chgData name="Matthias Matthiasson" userId="da5879a5-7ced-44b7-b25c-c3fa19602b52" providerId="ADAL" clId="{5D0D66A5-D041-42E9-865E-E9B9EEAA894B}" dt="2023-02-27T10:09:57.325" v="12" actId="164"/>
          <ac:spMkLst>
            <pc:docMk/>
            <pc:sldMk cId="3896914778" sldId="2146845868"/>
            <ac:spMk id="12" creationId="{05D2BF3D-73E1-B53B-ADCA-B0F3D5706FAD}"/>
          </ac:spMkLst>
        </pc:spChg>
        <pc:grpChg chg="add mod">
          <ac:chgData name="Matthias Matthiasson" userId="da5879a5-7ced-44b7-b25c-c3fa19602b52" providerId="ADAL" clId="{5D0D66A5-D041-42E9-865E-E9B9EEAA894B}" dt="2023-02-27T10:09:57.325" v="12" actId="164"/>
          <ac:grpSpMkLst>
            <pc:docMk/>
            <pc:sldMk cId="3896914778" sldId="2146845868"/>
            <ac:grpSpMk id="3" creationId="{44CAF99A-1B46-805A-F867-0976FB518C56}"/>
          </ac:grpSpMkLst>
        </pc:grpChg>
      </pc:sldChg>
      <pc:sldChg chg="modSp mod modAnim">
        <pc:chgData name="Matthias Matthiasson" userId="da5879a5-7ced-44b7-b25c-c3fa19602b52" providerId="ADAL" clId="{5D0D66A5-D041-42E9-865E-E9B9EEAA894B}" dt="2023-02-28T09:25:18.417" v="596" actId="5793"/>
        <pc:sldMkLst>
          <pc:docMk/>
          <pc:sldMk cId="600762580" sldId="2146845870"/>
        </pc:sldMkLst>
        <pc:spChg chg="mod">
          <ac:chgData name="Matthias Matthiasson" userId="da5879a5-7ced-44b7-b25c-c3fa19602b52" providerId="ADAL" clId="{5D0D66A5-D041-42E9-865E-E9B9EEAA894B}" dt="2023-02-28T09:25:18.417" v="596" actId="5793"/>
          <ac:spMkLst>
            <pc:docMk/>
            <pc:sldMk cId="600762580" sldId="2146845870"/>
            <ac:spMk id="4" creationId="{C0C8171C-C09C-01CB-9DAE-B06CB2F4402F}"/>
          </ac:spMkLst>
        </pc:spChg>
        <pc:spChg chg="mod">
          <ac:chgData name="Matthias Matthiasson" userId="da5879a5-7ced-44b7-b25c-c3fa19602b52" providerId="ADAL" clId="{5D0D66A5-D041-42E9-865E-E9B9EEAA894B}" dt="2023-02-27T10:12:52.350" v="64" actId="20577"/>
          <ac:spMkLst>
            <pc:docMk/>
            <pc:sldMk cId="600762580" sldId="2146845870"/>
            <ac:spMk id="9" creationId="{426650A9-80F4-D88A-BC04-5C86D71E3834}"/>
          </ac:spMkLst>
        </pc:spChg>
        <pc:spChg chg="mod">
          <ac:chgData name="Matthias Matthiasson" userId="da5879a5-7ced-44b7-b25c-c3fa19602b52" providerId="ADAL" clId="{5D0D66A5-D041-42E9-865E-E9B9EEAA894B}" dt="2023-02-27T10:12:59.895" v="72" actId="20577"/>
          <ac:spMkLst>
            <pc:docMk/>
            <pc:sldMk cId="600762580" sldId="2146845870"/>
            <ac:spMk id="10" creationId="{019F41B0-AEA2-08F6-0B98-F57699DDC9D8}"/>
          </ac:spMkLst>
        </pc:spChg>
      </pc:sldChg>
      <pc:sldChg chg="del">
        <pc:chgData name="Matthias Matthiasson" userId="da5879a5-7ced-44b7-b25c-c3fa19602b52" providerId="ADAL" clId="{5D0D66A5-D041-42E9-865E-E9B9EEAA894B}" dt="2023-02-27T10:18:45.145" v="134" actId="47"/>
        <pc:sldMkLst>
          <pc:docMk/>
          <pc:sldMk cId="1134458087" sldId="2146845871"/>
        </pc:sldMkLst>
      </pc:sldChg>
      <pc:sldChg chg="modAnim">
        <pc:chgData name="Matthias Matthiasson" userId="da5879a5-7ced-44b7-b25c-c3fa19602b52" providerId="ADAL" clId="{5D0D66A5-D041-42E9-865E-E9B9EEAA894B}" dt="2023-02-27T10:09:14.014" v="11"/>
        <pc:sldMkLst>
          <pc:docMk/>
          <pc:sldMk cId="886584045" sldId="2146845873"/>
        </pc:sldMkLst>
      </pc:sldChg>
      <pc:sldChg chg="modSp mod">
        <pc:chgData name="Matthias Matthiasson" userId="da5879a5-7ced-44b7-b25c-c3fa19602b52" providerId="ADAL" clId="{5D0D66A5-D041-42E9-865E-E9B9EEAA894B}" dt="2023-02-27T10:06:32.966" v="5" actId="27636"/>
        <pc:sldMkLst>
          <pc:docMk/>
          <pc:sldMk cId="2013933379" sldId="2146845878"/>
        </pc:sldMkLst>
        <pc:spChg chg="mod">
          <ac:chgData name="Matthias Matthiasson" userId="da5879a5-7ced-44b7-b25c-c3fa19602b52" providerId="ADAL" clId="{5D0D66A5-D041-42E9-865E-E9B9EEAA894B}" dt="2023-02-27T10:06:32.966" v="5" actId="27636"/>
          <ac:spMkLst>
            <pc:docMk/>
            <pc:sldMk cId="2013933379" sldId="2146845878"/>
            <ac:spMk id="3" creationId="{354CE477-19E7-6FD3-543E-2D14FC9ADBE7}"/>
          </ac:spMkLst>
        </pc:spChg>
      </pc:sldChg>
      <pc:sldChg chg="modSp modAnim">
        <pc:chgData name="Matthias Matthiasson" userId="da5879a5-7ced-44b7-b25c-c3fa19602b52" providerId="ADAL" clId="{5D0D66A5-D041-42E9-865E-E9B9EEAA894B}" dt="2023-02-28T09:26:14.079" v="598" actId="108"/>
        <pc:sldMkLst>
          <pc:docMk/>
          <pc:sldMk cId="51470160" sldId="2146845879"/>
        </pc:sldMkLst>
        <pc:spChg chg="mod">
          <ac:chgData name="Matthias Matthiasson" userId="da5879a5-7ced-44b7-b25c-c3fa19602b52" providerId="ADAL" clId="{5D0D66A5-D041-42E9-865E-E9B9EEAA894B}" dt="2023-02-28T09:26:14.079" v="598" actId="108"/>
          <ac:spMkLst>
            <pc:docMk/>
            <pc:sldMk cId="51470160" sldId="2146845879"/>
            <ac:spMk id="7" creationId="{B3EBB819-0548-AB41-2C08-F5DF291E67D2}"/>
          </ac:spMkLst>
        </pc:spChg>
      </pc:sldChg>
      <pc:sldChg chg="modSp modAnim">
        <pc:chgData name="Matthias Matthiasson" userId="da5879a5-7ced-44b7-b25c-c3fa19602b52" providerId="ADAL" clId="{5D0D66A5-D041-42E9-865E-E9B9EEAA894B}" dt="2023-02-27T15:05:43.425" v="582" actId="20577"/>
        <pc:sldMkLst>
          <pc:docMk/>
          <pc:sldMk cId="3731031318" sldId="2146845880"/>
        </pc:sldMkLst>
        <pc:spChg chg="mod">
          <ac:chgData name="Matthias Matthiasson" userId="da5879a5-7ced-44b7-b25c-c3fa19602b52" providerId="ADAL" clId="{5D0D66A5-D041-42E9-865E-E9B9EEAA894B}" dt="2023-02-27T15:05:43.425" v="582" actId="20577"/>
          <ac:spMkLst>
            <pc:docMk/>
            <pc:sldMk cId="3731031318" sldId="2146845880"/>
            <ac:spMk id="3" creationId="{AD9B966C-DE4C-E787-0CED-F9861D3CBF0F}"/>
          </ac:spMkLst>
        </pc:spChg>
      </pc:sldChg>
      <pc:sldChg chg="modSp mod">
        <pc:chgData name="Matthias Matthiasson" userId="da5879a5-7ced-44b7-b25c-c3fa19602b52" providerId="ADAL" clId="{5D0D66A5-D041-42E9-865E-E9B9EEAA894B}" dt="2023-02-27T15:07:56.492" v="595" actId="207"/>
        <pc:sldMkLst>
          <pc:docMk/>
          <pc:sldMk cId="2373378628" sldId="2146845881"/>
        </pc:sldMkLst>
        <pc:spChg chg="mod">
          <ac:chgData name="Matthias Matthiasson" userId="da5879a5-7ced-44b7-b25c-c3fa19602b52" providerId="ADAL" clId="{5D0D66A5-D041-42E9-865E-E9B9EEAA894B}" dt="2023-02-27T15:07:56.492" v="595" actId="207"/>
          <ac:spMkLst>
            <pc:docMk/>
            <pc:sldMk cId="2373378628" sldId="2146845881"/>
            <ac:spMk id="3" creationId="{85BAC41F-EBC5-1C64-7EDC-57CCE3CA7663}"/>
          </ac:spMkLst>
        </pc:spChg>
      </pc:sldChg>
      <pc:sldChg chg="del">
        <pc:chgData name="Matthias Matthiasson" userId="da5879a5-7ced-44b7-b25c-c3fa19602b52" providerId="ADAL" clId="{5D0D66A5-D041-42E9-865E-E9B9EEAA894B}" dt="2023-02-27T10:23:00.467" v="161" actId="2696"/>
        <pc:sldMkLst>
          <pc:docMk/>
          <pc:sldMk cId="3919463557" sldId="2146845882"/>
        </pc:sldMkLst>
      </pc:sldChg>
      <pc:sldChg chg="mod modShow">
        <pc:chgData name="Matthias Matthiasson" userId="da5879a5-7ced-44b7-b25c-c3fa19602b52" providerId="ADAL" clId="{5D0D66A5-D041-42E9-865E-E9B9EEAA894B}" dt="2023-02-28T12:16:47.180" v="601" actId="729"/>
        <pc:sldMkLst>
          <pc:docMk/>
          <pc:sldMk cId="4225154896" sldId="2146845883"/>
        </pc:sldMkLst>
      </pc:sldChg>
      <pc:sldChg chg="mod modShow">
        <pc:chgData name="Matthias Matthiasson" userId="da5879a5-7ced-44b7-b25c-c3fa19602b52" providerId="ADAL" clId="{5D0D66A5-D041-42E9-865E-E9B9EEAA894B}" dt="2023-02-28T12:16:53.136" v="602" actId="729"/>
        <pc:sldMkLst>
          <pc:docMk/>
          <pc:sldMk cId="1133397163" sldId="2146845884"/>
        </pc:sldMkLst>
      </pc:sldChg>
      <pc:sldMasterChg chg="delSldLayout">
        <pc:chgData name="Matthias Matthiasson" userId="da5879a5-7ced-44b7-b25c-c3fa19602b52" providerId="ADAL" clId="{5D0D66A5-D041-42E9-865E-E9B9EEAA894B}" dt="2023-02-27T10:15:38.394" v="100" actId="47"/>
        <pc:sldMasterMkLst>
          <pc:docMk/>
          <pc:sldMasterMk cId="517126417" sldId="2147483681"/>
        </pc:sldMasterMkLst>
        <pc:sldLayoutChg chg="del">
          <pc:chgData name="Matthias Matthiasson" userId="da5879a5-7ced-44b7-b25c-c3fa19602b52" providerId="ADAL" clId="{5D0D66A5-D041-42E9-865E-E9B9EEAA894B}" dt="2023-02-27T10:15:38.394" v="100" actId="47"/>
          <pc:sldLayoutMkLst>
            <pc:docMk/>
            <pc:sldMasterMk cId="517126417" sldId="2147483681"/>
            <pc:sldLayoutMk cId="1034055758" sldId="2147483735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23T11:58:32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27040 19505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C820E-194C-4189-96D1-4676AF9C24B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3FF51-820D-4B50-9EF6-723932BFE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498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7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FF51-820D-4B50-9EF6-723932BFE7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8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FF51-820D-4B50-9EF6-723932BFE7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5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7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png"/><Relationship Id="rId4" Type="http://schemas.openxmlformats.org/officeDocument/2006/relationships/image" Target="../media/image29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9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png"/><Relationship Id="rId4" Type="http://schemas.openxmlformats.org/officeDocument/2006/relationships/image" Target="../media/image29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9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9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9.emf"/><Relationship Id="rId4" Type="http://schemas.openxmlformats.org/officeDocument/2006/relationships/image" Target="../media/image3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9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9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8.png"/><Relationship Id="rId4" Type="http://schemas.openxmlformats.org/officeDocument/2006/relationships/image" Target="../media/image29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9.png"/><Relationship Id="rId4" Type="http://schemas.openxmlformats.org/officeDocument/2006/relationships/image" Target="../media/image2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912185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73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408"/>
          <a:stretch/>
        </p:blipFill>
        <p:spPr>
          <a:xfrm>
            <a:off x="0" y="-103705"/>
            <a:ext cx="12192000" cy="696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58116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9807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2388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225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5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02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1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8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42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5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0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41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971030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50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006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4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64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84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91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3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942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5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06173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470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671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02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21285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520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39094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906285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57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98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48376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24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321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8731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image" Target="../media/image2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3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sconboarding/onboard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hyperlink" Target="https://calendly.com/lsconboarding/30minsess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svg"/><Relationship Id="rId10" Type="http://schemas.openxmlformats.org/officeDocument/2006/relationships/customXml" Target="../ink/ink1.xml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kfn.org/2020/04/16/coronavirus-why-an-open-future-has-never-been-more-important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reativecommons.org/licenses/by/3.0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Book a session with the Onboarding Team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123765" cy="5073650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 sz="2800"/>
              <a:t>Book your overview session when it fits you</a:t>
            </a:r>
            <a:endParaRPr lang="en-US" sz="2800" b="0" i="0">
              <a:effectLst/>
              <a:hlinkClick r:id="rId3"/>
            </a:endParaRPr>
          </a:p>
          <a:p>
            <a:pPr marL="457200" lvl="1" indent="0">
              <a:buNone/>
            </a:pPr>
            <a:r>
              <a:rPr lang="en-US" sz="1400"/>
              <a:t>Use link</a:t>
            </a:r>
          </a:p>
          <a:p>
            <a:pPr marL="457200" lvl="1" indent="0">
              <a:buNone/>
            </a:pPr>
            <a:r>
              <a:rPr lang="en-US" sz="2000" b="0" i="0">
                <a:effectLst/>
                <a:hlinkClick r:id="rId3"/>
              </a:rPr>
              <a:t>https://calendly.com/lsconboarding/onboarding</a:t>
            </a:r>
            <a:r>
              <a:rPr lang="en-US" sz="2000" b="0" i="0">
                <a:effectLst/>
              </a:rPr>
              <a:t> </a:t>
            </a:r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r>
              <a:rPr lang="en-US" sz="2800"/>
              <a:t>Do you need a 30-minute session to ask any SaaS-related questions</a:t>
            </a:r>
          </a:p>
          <a:p>
            <a:pPr marL="457200" lvl="1" indent="0">
              <a:buNone/>
            </a:pPr>
            <a:r>
              <a:rPr lang="en-US" sz="1400"/>
              <a:t>Use link</a:t>
            </a:r>
          </a:p>
          <a:p>
            <a:pPr marL="457200" lvl="1" indent="0">
              <a:buNone/>
            </a:pPr>
            <a:r>
              <a:rPr lang="en-US" sz="2000" b="0" i="0">
                <a:effectLst/>
                <a:hlinkClick r:id="rId4"/>
              </a:rPr>
              <a:t>https://calendly.com/lsconboarding/30minsession</a:t>
            </a:r>
            <a:endParaRPr lang="en-US" sz="2000" b="0" i="0">
              <a:effectLst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75E844-4E2E-5CFA-DA38-8889282C9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530" y="1850066"/>
            <a:ext cx="2923288" cy="29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61D69-19BD-832B-9713-BDDC16F74B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New modular development environment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Built for upgradability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Makes migration easier, simpler and faster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Still keeping the ability to extend functionality</a:t>
            </a:r>
          </a:p>
          <a:p>
            <a:pPr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rgbClr val="200C3B"/>
                </a:solidFill>
              </a:rPr>
              <a:t>This technology has ability to stay current without projects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09C49-4DA0-931F-4F64-378899F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Extensibility framework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174E3F8-D238-3D99-5D15-BEF947F49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42"/>
          <a:stretch/>
        </p:blipFill>
        <p:spPr>
          <a:xfrm>
            <a:off x="6539865" y="1751139"/>
            <a:ext cx="5652135" cy="467506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0F9651F-04FA-1166-8852-9A4A0F061AA9}"/>
              </a:ext>
            </a:extLst>
          </p:cNvPr>
          <p:cNvSpPr txBox="1">
            <a:spLocks/>
          </p:cNvSpPr>
          <p:nvPr/>
        </p:nvSpPr>
        <p:spPr>
          <a:xfrm>
            <a:off x="7024900" y="996093"/>
            <a:ext cx="3695700" cy="31432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Coding with Events &amp; Extensions</a:t>
            </a:r>
          </a:p>
        </p:txBody>
      </p:sp>
    </p:spTree>
    <p:extLst>
      <p:ext uri="{BB962C8B-B14F-4D97-AF65-F5344CB8AC3E}">
        <p14:creationId xmlns:p14="http://schemas.microsoft.com/office/powerpoint/2010/main" val="6701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C250-5B85-9EE1-708C-B34D7F49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Universal code compliancy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0F27-C15E-5B81-3C30-AC8D3A069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Enforced 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BC version 21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(3</a:t>
            </a:r>
            <a:r>
              <a:rPr kumimoji="0" lang="en-US" sz="2400" i="0" u="none" strike="noStrike" kern="1200" cap="none" spc="0" normalizeH="0" baseline="3000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rd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 of October 2022)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2400">
                <a:latin typeface="Segoe UI"/>
                <a:cs typeface="Segoe UI"/>
              </a:rPr>
              <a:t>Only </a:t>
            </a:r>
            <a:r>
              <a:rPr lang="en-US" sz="2400" b="1">
                <a:latin typeface="Segoe UI"/>
                <a:cs typeface="Segoe UI"/>
              </a:rPr>
              <a:t>on-premise</a:t>
            </a:r>
          </a:p>
          <a:p>
            <a:pPr marL="0" lvl="0" indent="0" fontAlgn="ctr"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  <a:defRPr/>
            </a:pPr>
            <a:r>
              <a:rPr lang="en-US" sz="2400">
                <a:latin typeface="Segoe UI"/>
                <a:cs typeface="Segoe UI"/>
              </a:rPr>
              <a:t>Only licenses purchased </a:t>
            </a:r>
            <a:r>
              <a:rPr lang="en-US" sz="2400"/>
              <a:t>or transitioning </a:t>
            </a:r>
            <a:r>
              <a:rPr lang="en-US" sz="2400">
                <a:latin typeface="Segoe UI"/>
                <a:cs typeface="Segoe UI"/>
              </a:rPr>
              <a:t>after the </a:t>
            </a:r>
            <a:r>
              <a:rPr lang="en-US" sz="2400" b="1">
                <a:latin typeface="Segoe UI"/>
                <a:cs typeface="Segoe UI"/>
              </a:rPr>
              <a:t>3</a:t>
            </a:r>
            <a:r>
              <a:rPr lang="en-US" sz="2400" b="1" baseline="30000">
                <a:latin typeface="Segoe UI"/>
                <a:cs typeface="Segoe UI"/>
              </a:rPr>
              <a:t>rd</a:t>
            </a:r>
            <a:r>
              <a:rPr lang="en-US" sz="2400" b="1">
                <a:latin typeface="Segoe UI"/>
                <a:cs typeface="Segoe UI"/>
              </a:rPr>
              <a:t> of October 2022</a:t>
            </a:r>
          </a:p>
          <a:p>
            <a:pPr marL="0" lvl="0" indent="0" fontAlgn="ctr"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  <a:defRPr/>
            </a:pPr>
            <a:br>
              <a:rPr lang="en-US" sz="2400" b="1">
                <a:latin typeface="Segoe UI"/>
                <a:cs typeface="Segoe UI"/>
              </a:rPr>
            </a:br>
            <a:r>
              <a:rPr lang="en-US" sz="2400" b="1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LS Central </a:t>
            </a:r>
            <a: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has </a:t>
            </a:r>
            <a:r>
              <a:rPr lang="en-US" sz="2400" b="1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TWO</a:t>
            </a:r>
            <a: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 outstanding issues with Microsoft</a:t>
            </a:r>
          </a:p>
          <a:p>
            <a:pPr fontAlgn="ctr">
              <a:spcBef>
                <a:spcPts val="1200"/>
              </a:spcBef>
              <a:spcAft>
                <a:spcPts val="12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Windows authentication of web-services support discontinued </a:t>
            </a:r>
            <a:b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</a:br>
            <a: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	in LS Central 22 release  </a:t>
            </a:r>
            <a:r>
              <a:rPr lang="en-US" sz="18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(use web-key)</a:t>
            </a:r>
          </a:p>
          <a:p>
            <a:pPr fontAlgn="ctr">
              <a:spcBef>
                <a:spcPts val="1200"/>
              </a:spcBef>
              <a:spcAft>
                <a:spcPts val="12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US" sz="2400">
                <a:solidFill>
                  <a:srgbClr val="313C40"/>
                </a:solidFill>
                <a:latin typeface="Segoe UI"/>
                <a:ea typeface="Calibri"/>
                <a:cs typeface="Segoe UI"/>
              </a:rPr>
              <a:t>XML definition accessibility for client web-services</a:t>
            </a:r>
            <a:endParaRPr lang="en-US" sz="2000">
              <a:solidFill>
                <a:srgbClr val="313C40"/>
              </a:solidFill>
              <a:latin typeface="Segoe UI"/>
              <a:ea typeface="Calibr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F1892-1DB8-A8C2-461D-E028C18A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84" y="531371"/>
            <a:ext cx="4124325" cy="13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5525-90BF-9CD5-B84A-3A50FF64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Universal code compliancy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9578AD-2967-844A-B8E5-E7663F6D6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</p:spPr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2800" b="1">
                <a:latin typeface="Segoe UI"/>
                <a:cs typeface="Segoe UI"/>
              </a:rPr>
              <a:t>Not executable </a:t>
            </a:r>
            <a:r>
              <a:rPr lang="en-US" sz="2800">
                <a:latin typeface="Segoe UI"/>
                <a:cs typeface="Segoe UI"/>
              </a:rPr>
              <a:t>if not compliant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2800">
                <a:latin typeface="Segoe UI"/>
                <a:cs typeface="Segoe UI"/>
              </a:rPr>
              <a:t>	</a:t>
            </a:r>
            <a:r>
              <a:rPr lang="en-US" b="1">
                <a:latin typeface="Segoe UI"/>
                <a:cs typeface="Segoe UI"/>
              </a:rPr>
              <a:t>Implemented code is not cloud-optimized 	</a:t>
            </a:r>
            <a:r>
              <a:rPr lang="en-US">
                <a:latin typeface="Segoe UI"/>
                <a:cs typeface="Segoe UI"/>
              </a:rPr>
              <a:t>(109110138)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	Implemented code is not in extensions 		(109110140)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lang="en-US" sz="900">
              <a:latin typeface="Segoe UI"/>
              <a:cs typeface="Segoe UI"/>
            </a:endParaRP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900">
                <a:latin typeface="Segoe UI"/>
                <a:cs typeface="Segoe UI"/>
              </a:rPr>
              <a:t>	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2800">
                <a:latin typeface="Segoe UI"/>
                <a:cs typeface="Segoe UI"/>
              </a:rPr>
              <a:t>Per full users </a:t>
            </a:r>
            <a:r>
              <a:rPr lang="en-US" sz="1800">
                <a:latin typeface="Segoe UI"/>
                <a:cs typeface="Segoe UI"/>
              </a:rPr>
              <a:t>(Premium or Essential)</a:t>
            </a:r>
          </a:p>
          <a:p>
            <a:pPr marL="0" marR="0" lvl="0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2800">
                <a:latin typeface="Segoe UI"/>
                <a:cs typeface="Segoe UI"/>
              </a:rPr>
              <a:t>Included in the </a:t>
            </a:r>
            <a:br>
              <a:rPr lang="en-US" sz="2800">
                <a:latin typeface="Segoe UI"/>
                <a:cs typeface="Segoe UI"/>
              </a:rPr>
            </a:br>
            <a:r>
              <a:rPr lang="en-US" sz="2800">
                <a:latin typeface="Segoe UI"/>
                <a:cs typeface="Segoe UI"/>
              </a:rPr>
              <a:t>Customer Enhancement Plan </a:t>
            </a:r>
            <a:br>
              <a:rPr lang="en-US" sz="2800">
                <a:latin typeface="Segoe UI"/>
                <a:cs typeface="Segoe UI"/>
              </a:rPr>
            </a:br>
            <a:r>
              <a:rPr lang="en-US" sz="1800">
                <a:latin typeface="Segoe UI"/>
                <a:cs typeface="Segoe UI"/>
              </a:rPr>
              <a:t>(annually)</a:t>
            </a:r>
          </a:p>
          <a:p>
            <a:pPr marL="0" marR="0" lvl="1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lang="en-US" sz="2800">
              <a:latin typeface="Segoe UI"/>
              <a:cs typeface="Segoe UI"/>
            </a:endParaRPr>
          </a:p>
          <a:p>
            <a:pPr marL="0" marR="0" lvl="1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1F675-0430-2B86-19D4-FECD64FAA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0" b="3902"/>
          <a:stretch/>
        </p:blipFill>
        <p:spPr>
          <a:xfrm>
            <a:off x="6441013" y="4274820"/>
            <a:ext cx="5096586" cy="18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3CB5-96E4-3D02-C644-BA9AB27E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Universal code compliancy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5E0767-C336-1351-66CD-91F76156B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</p:spPr>
        <p:txBody>
          <a:bodyPr/>
          <a:lstStyle/>
          <a:p>
            <a:pPr marL="0" marR="0" lvl="1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Calibri"/>
              <a:cs typeface="Segoe UI"/>
            </a:endParaRPr>
          </a:p>
          <a:p>
            <a:pPr marL="0" marR="0" lvl="1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3200" b="1">
                <a:latin typeface="Segoe UI"/>
                <a:ea typeface="Calibri"/>
                <a:cs typeface="Segoe UI"/>
              </a:rPr>
              <a:t>No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DLL’s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Calibri"/>
              <a:cs typeface="Segoe UI"/>
            </a:endParaRPr>
          </a:p>
          <a:p>
            <a:pPr marL="0" marR="0" lvl="1" indent="0" algn="l" defTabSz="914400" rtl="0" eaLnBrk="1" fontAlgn="ctr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Hardware station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EFT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Fiscalization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Other integration @POS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DE4461-DB52-F660-EECC-469DD256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39" y="2114550"/>
            <a:ext cx="2119936" cy="28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4" y="488950"/>
            <a:ext cx="11515726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61D5C"/>
                </a:solidFill>
              </a:rPr>
              <a:t>LS Central journey to shared SaaS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0E312358-BA87-9CD9-9E2E-84B1BA1A68EA}"/>
              </a:ext>
            </a:extLst>
          </p:cNvPr>
          <p:cNvSpPr/>
          <p:nvPr/>
        </p:nvSpPr>
        <p:spPr>
          <a:xfrm>
            <a:off x="751416" y="2000429"/>
            <a:ext cx="2691554" cy="3216613"/>
          </a:xfrm>
          <a:prstGeom prst="round2DiagRect">
            <a:avLst/>
          </a:prstGeom>
          <a:gradFill flip="none" rotWithShape="1">
            <a:gsLst>
              <a:gs pos="0">
                <a:srgbClr val="361D5C"/>
              </a:gs>
              <a:gs pos="100000">
                <a:srgbClr val="9432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LS Central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universal code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compliant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85FD7-4A22-5F22-8C52-6D080E491DA0}"/>
              </a:ext>
            </a:extLst>
          </p:cNvPr>
          <p:cNvGrpSpPr/>
          <p:nvPr/>
        </p:nvGrpSpPr>
        <p:grpSpPr>
          <a:xfrm>
            <a:off x="3442970" y="1908279"/>
            <a:ext cx="3969488" cy="3216613"/>
            <a:chOff x="3442970" y="1908279"/>
            <a:chExt cx="3969488" cy="3216613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1E83C2A-2060-3748-1B65-CAAB3B130E34}"/>
                </a:ext>
              </a:extLst>
            </p:cNvPr>
            <p:cNvSpPr/>
            <p:nvPr/>
          </p:nvSpPr>
          <p:spPr>
            <a:xfrm>
              <a:off x="3442970" y="3133060"/>
              <a:ext cx="1277934" cy="808075"/>
            </a:xfrm>
            <a:prstGeom prst="rightArrow">
              <a:avLst/>
            </a:prstGeom>
            <a:solidFill>
              <a:srgbClr val="F6C36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426650A9-80F4-D88A-BC04-5C86D71E3834}"/>
                </a:ext>
              </a:extLst>
            </p:cNvPr>
            <p:cNvSpPr/>
            <p:nvPr/>
          </p:nvSpPr>
          <p:spPr>
            <a:xfrm>
              <a:off x="4720904" y="1908279"/>
              <a:ext cx="2691554" cy="3216613"/>
            </a:xfrm>
            <a:prstGeom prst="round2DiagRect">
              <a:avLst/>
            </a:prstGeom>
            <a:gradFill flip="none" rotWithShape="1">
              <a:gsLst>
                <a:gs pos="0">
                  <a:srgbClr val="361D5C"/>
                </a:gs>
                <a:gs pos="100000">
                  <a:srgbClr val="94326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LS Central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app in AppSource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0B506F-C870-7DBD-83AF-CD5F9C31F213}"/>
              </a:ext>
            </a:extLst>
          </p:cNvPr>
          <p:cNvGrpSpPr/>
          <p:nvPr/>
        </p:nvGrpSpPr>
        <p:grpSpPr>
          <a:xfrm>
            <a:off x="7412458" y="1820693"/>
            <a:ext cx="3969488" cy="3216613"/>
            <a:chOff x="7412458" y="1820693"/>
            <a:chExt cx="3969488" cy="3216613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019F41B0-AEA2-08F6-0B98-F57699DDC9D8}"/>
                </a:ext>
              </a:extLst>
            </p:cNvPr>
            <p:cNvSpPr/>
            <p:nvPr/>
          </p:nvSpPr>
          <p:spPr>
            <a:xfrm>
              <a:off x="8690392" y="1820693"/>
              <a:ext cx="2691554" cy="3216613"/>
            </a:xfrm>
            <a:prstGeom prst="round2DiagRect">
              <a:avLst/>
            </a:prstGeom>
            <a:gradFill flip="none" rotWithShape="1">
              <a:gsLst>
                <a:gs pos="0">
                  <a:srgbClr val="361D5C"/>
                </a:gs>
                <a:gs pos="100000">
                  <a:srgbClr val="94326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Dedicated SaaS 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cluster to</a:t>
              </a:r>
            </a:p>
            <a:p>
              <a:pPr algn="ctr"/>
              <a:r>
                <a:rPr lang="en-US" sz="2400" dirty="0">
                  <a:solidFill>
                    <a:prstClr val="white"/>
                  </a:solidFill>
                  <a:latin typeface="Segoe UI"/>
                  <a:cs typeface="Segoe UI"/>
                </a:rPr>
                <a:t>Public SaaS cluster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5D2BF3D-73E1-B53B-ADCA-B0F3D5706FAD}"/>
                </a:ext>
              </a:extLst>
            </p:cNvPr>
            <p:cNvSpPr/>
            <p:nvPr/>
          </p:nvSpPr>
          <p:spPr>
            <a:xfrm>
              <a:off x="7412458" y="3112547"/>
              <a:ext cx="1277934" cy="808075"/>
            </a:xfrm>
            <a:prstGeom prst="rightArrow">
              <a:avLst/>
            </a:prstGeom>
            <a:solidFill>
              <a:srgbClr val="F6C36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9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Central journey to shared SaaS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8171C-C09C-01CB-9DAE-B06CB2F44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755709" cy="50736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Same environment/clusters</a:t>
            </a:r>
          </a:p>
          <a:p>
            <a:pPr marL="0" indent="0">
              <a:buNone/>
            </a:pPr>
            <a:r>
              <a:rPr lang="en-US" sz="2400" dirty="0"/>
              <a:t>Microsoft runs both </a:t>
            </a:r>
          </a:p>
          <a:p>
            <a:pPr marL="0" indent="0">
              <a:buNone/>
            </a:pPr>
            <a:r>
              <a:rPr lang="en-US" sz="2400" dirty="0"/>
              <a:t>Same Apps </a:t>
            </a:r>
            <a:r>
              <a:rPr lang="en-US" sz="1600" dirty="0"/>
              <a:t>(LS Central and Microsoft)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Should I wait for Public SaaS Cluster?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500" b="1" dirty="0"/>
              <a:t>No</a:t>
            </a:r>
            <a:r>
              <a:rPr lang="en-US" sz="1800" b="1" dirty="0"/>
              <a:t> </a:t>
            </a:r>
            <a:r>
              <a:rPr lang="en-US" sz="1800" dirty="0"/>
              <a:t>-  there is no reason to wait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Moving from Dedicated to Public is the same effort as monthly upgrades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Move done by Microsoft 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Will be done in stages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400" dirty="0"/>
              <a:t>Test sandbox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400" dirty="0"/>
              <a:t>Move single companies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400" dirty="0"/>
              <a:t>Move single countries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1400" dirty="0"/>
              <a:t>Move multiple countries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26650A9-80F4-D88A-BC04-5C86D71E3834}"/>
              </a:ext>
            </a:extLst>
          </p:cNvPr>
          <p:cNvSpPr/>
          <p:nvPr/>
        </p:nvSpPr>
        <p:spPr>
          <a:xfrm>
            <a:off x="7038754" y="3013347"/>
            <a:ext cx="1768816" cy="2111545"/>
          </a:xfrm>
          <a:prstGeom prst="round2DiagRect">
            <a:avLst/>
          </a:prstGeom>
          <a:gradFill flip="none" rotWithShape="1">
            <a:gsLst>
              <a:gs pos="0">
                <a:srgbClr val="361D5C"/>
              </a:gs>
              <a:gs pos="100000">
                <a:srgbClr val="9432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Dedicated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SaaS</a:t>
            </a:r>
          </a:p>
          <a:p>
            <a:pPr algn="ctr"/>
            <a:r>
              <a:rPr lang="en-US" sz="2400">
                <a:solidFill>
                  <a:prstClr val="white"/>
                </a:solidFill>
                <a:latin typeface="Segoe UI"/>
                <a:cs typeface="Segoe UI"/>
              </a:rPr>
              <a:t>Cluster</a:t>
            </a: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019F41B0-AEA2-08F6-0B98-F57699DDC9D8}"/>
              </a:ext>
            </a:extLst>
          </p:cNvPr>
          <p:cNvSpPr/>
          <p:nvPr/>
        </p:nvSpPr>
        <p:spPr>
          <a:xfrm>
            <a:off x="9591862" y="2955851"/>
            <a:ext cx="1768816" cy="2111545"/>
          </a:xfrm>
          <a:prstGeom prst="round2DiagRect">
            <a:avLst/>
          </a:prstGeom>
          <a:gradFill flip="none" rotWithShape="1">
            <a:gsLst>
              <a:gs pos="0">
                <a:srgbClr val="361D5C"/>
              </a:gs>
              <a:gs pos="100000">
                <a:srgbClr val="9432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Segoe UI"/>
                <a:cs typeface="Segoe UI"/>
              </a:rPr>
              <a:t>Public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Segoe UI"/>
                <a:cs typeface="Segoe UI"/>
              </a:rPr>
              <a:t>SaaS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Segoe UI"/>
                <a:cs typeface="Segoe UI"/>
              </a:rPr>
              <a:t>Cluster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5D2BF3D-73E1-B53B-ADCA-B0F3D5706FAD}"/>
              </a:ext>
            </a:extLst>
          </p:cNvPr>
          <p:cNvSpPr/>
          <p:nvPr/>
        </p:nvSpPr>
        <p:spPr>
          <a:xfrm>
            <a:off x="8807569" y="3803888"/>
            <a:ext cx="784293" cy="530461"/>
          </a:xfrm>
          <a:prstGeom prst="rightArrow">
            <a:avLst/>
          </a:prstGeom>
          <a:solidFill>
            <a:srgbClr val="F6C36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007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CB7C712-38FC-9100-A1E3-97881EE70A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111" r="311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44CEE-DCF2-ED87-5E03-BEBDF8253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775636"/>
            <a:ext cx="6816054" cy="4650563"/>
          </a:xfrm>
        </p:spPr>
        <p:txBody>
          <a:bodyPr/>
          <a:lstStyle/>
          <a:p>
            <a:r>
              <a:rPr lang="en-US"/>
              <a:t>AL code</a:t>
            </a:r>
          </a:p>
          <a:p>
            <a:r>
              <a:rPr lang="en-US"/>
              <a:t>Extended tables</a:t>
            </a:r>
          </a:p>
          <a:p>
            <a:r>
              <a:rPr lang="en-US"/>
              <a:t>Changes in extension </a:t>
            </a:r>
          </a:p>
          <a:p>
            <a:r>
              <a:rPr lang="en-US"/>
              <a:t>No SQL access</a:t>
            </a:r>
          </a:p>
          <a:p>
            <a:r>
              <a:rPr lang="en-US"/>
              <a:t>Communication SaaS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6C24A-C801-67FB-27BB-37CB94BE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is the journey for partners to SaaS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id="{97C7B60D-13D2-C71B-C84D-F413A91CFA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239" r="22239"/>
          <a:stretch>
            <a:fillRect/>
          </a:stretch>
        </p:blipFill>
        <p:spPr>
          <a:xfrm>
            <a:off x="6592888" y="555625"/>
            <a:ext cx="5599112" cy="63023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Big bang – all at once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Head Office and then POS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POS and the Head Office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What are the challenges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F417CA-2D79-5622-5B5D-395AC619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Steps in moving to SaaS</a:t>
            </a:r>
          </a:p>
        </p:txBody>
      </p:sp>
    </p:spTree>
    <p:extLst>
      <p:ext uri="{BB962C8B-B14F-4D97-AF65-F5344CB8AC3E}">
        <p14:creationId xmlns:p14="http://schemas.microsoft.com/office/powerpoint/2010/main" val="27302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CCD8-78F6-BBBB-3CF9-31A33B8A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F6C73-9952-014F-9363-1340822EF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</p:spPr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Microsoft wants feedback on performance issues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Microsoft will analyze and solve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>
                <a:ea typeface="Calibri" panose="020F0502020204030204" pitchFamily="34" charset="0"/>
              </a:rPr>
              <a:t>LS Retail performance improvement initiatives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Analyzes identified POS process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Improve batch/heavy Backoffice processes 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Stress/Load tests</a:t>
            </a:r>
          </a:p>
          <a:p>
            <a:pPr marL="1371600" lvl="2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ea typeface="Calibri" panose="020F0502020204030204" pitchFamily="34" charset="0"/>
              </a:rPr>
              <a:t>Milestones for the development process</a:t>
            </a:r>
          </a:p>
          <a:p>
            <a:pPr marL="1371600" lvl="2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800">
                <a:ea typeface="Calibri" panose="020F0502020204030204" pitchFamily="34" charset="0"/>
              </a:rPr>
              <a:t>Feedback for the sales process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Telemetry and monitoring in Azure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ea typeface="Calibri" panose="020F0502020204030204" pitchFamily="34" charset="0"/>
              </a:rPr>
              <a:t>Preventive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Development process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Analytical tools by partners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DC5B8FD-CE66-5CE6-8B6F-7A0CF7F2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849" y="3253563"/>
            <a:ext cx="3696009" cy="26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785"/>
            <a:ext cx="12293557" cy="6921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AE8FA-03E9-E7AB-AF55-384F69CF4DC3}"/>
              </a:ext>
            </a:extLst>
          </p:cNvPr>
          <p:cNvSpPr txBox="1"/>
          <p:nvPr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the latest</a:t>
            </a:r>
            <a:endParaRPr lang="en-IS" sz="4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494CC-5C55-55D3-CBD3-DA6B9CEE948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SaaS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6F847-FD9D-DFF5-BD13-2F760AD4AA53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Matthias Matthiasson</a:t>
            </a:r>
            <a:endParaRPr lang="en-IS" sz="2400" b="1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1A58-C220-9487-012C-138B2FE15C23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3EBB819-0548-AB41-2C08-F5DF291E67D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Highest priority by development teams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Event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request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Internal/Global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scope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SaaS critical bugs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HotFixed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to SaaS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Release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every week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Major/Minor releases (BC updates)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Hotfix with events + internal/global</a:t>
            </a:r>
          </a:p>
          <a:p>
            <a:pPr indent="0">
              <a:defRPr/>
            </a:pPr>
            <a:r>
              <a:rPr lang="en-US" sz="2400" b="1" dirty="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Pull requests from partners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5A16F-E432-FAA1-EF63-05A0FFEC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Releases / Requests</a:t>
            </a:r>
          </a:p>
        </p:txBody>
      </p:sp>
      <p:pic>
        <p:nvPicPr>
          <p:cNvPr id="11" name="Picture 4" descr="Icon&#10;&#10;Description automatically generated">
            <a:extLst>
              <a:ext uri="{FF2B5EF4-FFF2-40B4-BE49-F238E27FC236}">
                <a16:creationId xmlns:a16="http://schemas.microsoft.com/office/drawing/2014/main" id="{7E68ECA6-76EA-131B-EE4F-F0ECC9B4F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509" y="1681348"/>
            <a:ext cx="3495304" cy="34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F3B889-34BD-F0FD-DD2C-AD8FE64D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Focus Groups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961DA-E144-6AEE-4CFC-EA19BE7AF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755709" cy="5073650"/>
          </a:xfrm>
        </p:spPr>
        <p:txBody>
          <a:bodyPr/>
          <a:lstStyle/>
          <a:p>
            <a:r>
              <a:rPr lang="en-US" sz="3200"/>
              <a:t>Replenishment</a:t>
            </a:r>
          </a:p>
          <a:p>
            <a:r>
              <a:rPr lang="en-US" sz="3200"/>
              <a:t>Hospitality (Restaurants &amp; Hotels)</a:t>
            </a:r>
          </a:p>
          <a:p>
            <a:r>
              <a:rPr lang="en-US" sz="3200"/>
              <a:t>Unified Commerce</a:t>
            </a:r>
          </a:p>
          <a:p>
            <a:r>
              <a:rPr lang="en-US" sz="3200"/>
              <a:t>POS &amp; Devices</a:t>
            </a:r>
          </a:p>
        </p:txBody>
      </p:sp>
      <p:pic>
        <p:nvPicPr>
          <p:cNvPr id="2" name="Graphic 1" descr="Anger Symbol with solid fill">
            <a:extLst>
              <a:ext uri="{FF2B5EF4-FFF2-40B4-BE49-F238E27FC236}">
                <a16:creationId xmlns:a16="http://schemas.microsoft.com/office/drawing/2014/main" id="{39B18123-9389-12D5-487F-078BA6F93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92063"/>
            <a:ext cx="5185410" cy="51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9F04E9-77F7-BC85-4029-F6A91969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SaaS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B966C-DE4C-E787-0CED-F9861D3CB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Architecture</a:t>
            </a:r>
          </a:p>
          <a:p>
            <a:r>
              <a:rPr lang="en-US"/>
              <a:t>Data Director</a:t>
            </a:r>
          </a:p>
          <a:p>
            <a:pPr marL="1051560" indent="-457200">
              <a:buFont typeface="Segoe UI" panose="020B0502040204020203" pitchFamily="34" charset="0"/>
              <a:buChar char="‑"/>
            </a:pPr>
            <a:r>
              <a:rPr lang="en-US"/>
              <a:t>SaaS?</a:t>
            </a:r>
          </a:p>
          <a:p>
            <a:r>
              <a:rPr lang="en-US"/>
              <a:t>Web Replication</a:t>
            </a:r>
          </a:p>
          <a:p>
            <a:pPr marL="1051560" indent="-457200">
              <a:buFont typeface="Segoe UI" panose="020B0502040204020203" pitchFamily="34" charset="0"/>
              <a:buChar char="‑"/>
            </a:pPr>
            <a:r>
              <a:rPr lang="en-US"/>
              <a:t>What is it?</a:t>
            </a:r>
          </a:p>
          <a:p>
            <a:r>
              <a:rPr lang="en-US" u="sng"/>
              <a:t>SaaS Replication &amp; Azure Services</a:t>
            </a:r>
          </a:p>
          <a:p>
            <a:pPr marL="1051560" lvl="1" indent="-457200">
              <a:spcBef>
                <a:spcPts val="1000"/>
              </a:spcBef>
              <a:buFont typeface="Segoe UI" panose="020B0502040204020203" pitchFamily="34" charset="0"/>
              <a:buChar char="‑"/>
            </a:pPr>
            <a:r>
              <a:rPr lang="en-US" sz="2800"/>
              <a:t>Introduction</a:t>
            </a:r>
          </a:p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9FDF1C-7C94-96E0-B405-1AED167D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9C24A6-0258-2E3F-32CB-688E86F50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A186EF-F678-589D-24D4-A0D85DE57877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C92AD9-F561-6604-359D-3CB472C9E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30431D-AD8A-8C96-3876-3297C8E859FB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EA5D1F93-8CC6-02D3-5273-E827D39539DF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 w="12700" cap="flat" cmpd="sng" algn="ctr">
            <a:solidFill>
              <a:srgbClr val="1388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21A65F-A7BC-1D63-2588-3C7FC4521911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EF282D-A316-A992-0F81-FA6801CFFF27}"/>
              </a:ext>
            </a:extLst>
          </p:cNvPr>
          <p:cNvCxnSpPr>
            <a:cxnSpLocks/>
            <a:stCxn id="10" idx="2"/>
            <a:endCxn id="24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E45E70-BD46-5C56-6A01-9674600F0287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4BD0F6-B671-06E6-1EB0-5832B1D73A1A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9B3FBD-6DBE-5D7D-C18B-E4CE07A585A1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2C1EB7-5B1D-E0CB-620F-3911E68540DD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1B945F-5546-E101-236D-69C5AB3D281F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5CB57-214C-0707-4CE8-2308B955FD22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6E60A-5CCD-4886-4495-8EB9850CA836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C843B-CCBD-6925-2FED-176340A0E570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DF6C07-08C5-20A9-E3AE-F43F83359D17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98D7077-7613-EB97-90FF-E521F20CC2AE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8C98DA-3438-89C8-6C23-E9D453CFFAB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noFill/>
          <a:ln w="12700" cap="flat" cmpd="sng" algn="ctr">
            <a:solidFill>
              <a:srgbClr val="29889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92C4062D-F0BE-FC47-0BF6-D03428A53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D0D5DF6-532C-6B9F-EA3F-328A323D8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5BBC8CD-7F68-FEF7-0132-E6F6CC381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141BDA7-2CFA-12B2-31B6-752966E8F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7EBC30B-B594-7613-0DD0-6158E0D8B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3A35B65-052D-E78F-7871-34F0BAC2D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E7FC1EC-6E38-4788-3F80-5368BDA7F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6248E95-A48B-6168-3620-3E6250CAA47D}"/>
              </a:ext>
            </a:extLst>
          </p:cNvPr>
          <p:cNvSpPr txBox="1"/>
          <p:nvPr/>
        </p:nvSpPr>
        <p:spPr>
          <a:xfrm>
            <a:off x="6572976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373103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54A83B-D9C1-BFBE-F9DD-1CC7A3FE6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SaaS </a:t>
            </a:r>
            <a:r>
              <a:rPr lang="en-US" dirty="0"/>
              <a:t>Replication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C41F-EBC5-1C64-7EDC-57CCE3CA7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srgbClr val="7F7F7F"/>
                </a:solidFill>
              </a:rPr>
              <a:t>Architecture</a:t>
            </a:r>
          </a:p>
          <a:p>
            <a:pPr>
              <a:defRPr/>
            </a:pPr>
            <a:r>
              <a:rPr lang="en-US">
                <a:solidFill>
                  <a:srgbClr val="7F7F7F"/>
                </a:solidFill>
              </a:rPr>
              <a:t>Data Director</a:t>
            </a:r>
          </a:p>
          <a:p>
            <a:pPr marL="1051560" marR="0" lvl="0" indent="-457200" fontAlgn="auto"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lang="en-US">
                <a:solidFill>
                  <a:srgbClr val="7F7F7F"/>
                </a:solidFill>
              </a:rPr>
              <a:t>SaaS?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srgbClr val="7F7F7F"/>
                </a:solidFill>
              </a:rPr>
              <a:t>Web Replication</a:t>
            </a:r>
          </a:p>
          <a:p>
            <a:pPr marL="1051560" indent="-457200">
              <a:buFont typeface="Segoe UI" panose="020B0502040204020203" pitchFamily="34" charset="0"/>
              <a:buChar char="‑"/>
              <a:defRPr/>
            </a:pPr>
            <a:r>
              <a:rPr lang="en-US">
                <a:solidFill>
                  <a:srgbClr val="7F7F7F"/>
                </a:solidFill>
              </a:rPr>
              <a:t>What is it?</a:t>
            </a:r>
          </a:p>
          <a:p>
            <a:r>
              <a:rPr lang="en-US" u="sng">
                <a:solidFill>
                  <a:srgbClr val="7F7F7F"/>
                </a:solidFill>
              </a:rPr>
              <a:t>SaaS Replication &amp; Azure Services</a:t>
            </a:r>
          </a:p>
          <a:p>
            <a:pPr marL="1051560" indent="-457200">
              <a:buFont typeface="Segoe UI" panose="020B0502040204020203" pitchFamily="34" charset="0"/>
              <a:buChar char="‑"/>
              <a:defRPr/>
            </a:pPr>
            <a:r>
              <a:rPr lang="en-US">
                <a:solidFill>
                  <a:srgbClr val="7F7F7F"/>
                </a:solidFill>
              </a:rPr>
              <a:t>Introduction</a:t>
            </a:r>
          </a:p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Hybrid Component Server</a:t>
            </a:r>
          </a:p>
          <a:p>
            <a:pPr marL="1051560" marR="0" lvl="0" indent="-457200" fontAlgn="auto"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lang="en-US">
                <a:solidFill>
                  <a:schemeClr val="tx1"/>
                </a:solidFill>
              </a:rPr>
              <a:t>Offline POS and SaaS</a:t>
            </a:r>
          </a:p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4E2EE3-B055-40D1-A29A-75CB29B03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B5C64C-CB15-EDEC-5B7B-957F6F029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6040" y="476159"/>
            <a:ext cx="3115523" cy="1951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FC6B20-3F87-5756-17D0-73503E25F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7017" y="1217002"/>
            <a:ext cx="717684" cy="7176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30B7B9D-AE92-B0B5-2324-F22A59340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366" y="1219568"/>
            <a:ext cx="717684" cy="7176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FA26DD-C1A1-2AB9-8D7F-B36FB58BC955}"/>
              </a:ext>
            </a:extLst>
          </p:cNvPr>
          <p:cNvCxnSpPr>
            <a:cxnSpLocks/>
          </p:cNvCxnSpPr>
          <p:nvPr/>
        </p:nvCxnSpPr>
        <p:spPr>
          <a:xfrm flipH="1">
            <a:off x="8810133" y="1600373"/>
            <a:ext cx="1019374" cy="0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46">
            <a:extLst>
              <a:ext uri="{FF2B5EF4-FFF2-40B4-BE49-F238E27FC236}">
                <a16:creationId xmlns:a16="http://schemas.microsoft.com/office/drawing/2014/main" id="{029F788E-D60E-C3FB-9723-AACEBBD80093}"/>
              </a:ext>
            </a:extLst>
          </p:cNvPr>
          <p:cNvSpPr/>
          <p:nvPr/>
        </p:nvSpPr>
        <p:spPr>
          <a:xfrm>
            <a:off x="8504974" y="226666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0917F5-FE6B-A1C2-DB52-983827AEF87A}"/>
              </a:ext>
            </a:extLst>
          </p:cNvPr>
          <p:cNvCxnSpPr>
            <a:cxnSpLocks/>
          </p:cNvCxnSpPr>
          <p:nvPr/>
        </p:nvCxnSpPr>
        <p:spPr>
          <a:xfrm>
            <a:off x="6605594" y="2894830"/>
            <a:ext cx="409868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2FAEF-1E49-96DD-46D3-2795B6B6F82C}"/>
              </a:ext>
            </a:extLst>
          </p:cNvPr>
          <p:cNvCxnSpPr>
            <a:cxnSpLocks/>
            <a:stCxn id="11" idx="2"/>
            <a:endCxn id="25" idx="0"/>
          </p:cNvCxnSpPr>
          <p:nvPr/>
        </p:nvCxnSpPr>
        <p:spPr>
          <a:xfrm flipH="1">
            <a:off x="8312575" y="2790781"/>
            <a:ext cx="722483" cy="1049646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33C93A-8705-D56A-5FD4-230CFC71B888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9026134" y="2788281"/>
            <a:ext cx="556619" cy="155503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575C9B-B0FE-764A-E1FD-A5A980C72CC9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flipH="1">
            <a:off x="8965141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74D6B5-0F86-071B-71EA-AA1913EB6B6F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>
          <a:xfrm>
            <a:off x="9582753" y="4713199"/>
            <a:ext cx="617612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555E9B-93BD-0278-2D04-791CB485B41E}"/>
              </a:ext>
            </a:extLst>
          </p:cNvPr>
          <p:cNvCxnSpPr>
            <a:cxnSpLocks/>
            <a:stCxn id="26" idx="2"/>
            <a:endCxn id="30" idx="0"/>
          </p:cNvCxnSpPr>
          <p:nvPr/>
        </p:nvCxnSpPr>
        <p:spPr>
          <a:xfrm>
            <a:off x="9582753" y="4713199"/>
            <a:ext cx="0" cy="720593"/>
          </a:xfrm>
          <a:prstGeom prst="straightConnector1">
            <a:avLst/>
          </a:prstGeom>
          <a:ln w="12700" cap="flat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D71141-0E69-C2CC-5B29-C252627288E7}"/>
              </a:ext>
            </a:extLst>
          </p:cNvPr>
          <p:cNvSpPr txBox="1"/>
          <p:nvPr/>
        </p:nvSpPr>
        <p:spPr>
          <a:xfrm>
            <a:off x="7806040" y="473751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019673-AC53-FB4D-517C-B880D0EBBE33}"/>
              </a:ext>
            </a:extLst>
          </p:cNvPr>
          <p:cNvSpPr txBox="1"/>
          <p:nvPr/>
        </p:nvSpPr>
        <p:spPr>
          <a:xfrm>
            <a:off x="8801127" y="596752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6B465-4D50-988F-7404-D6CAF0B39FA0}"/>
              </a:ext>
            </a:extLst>
          </p:cNvPr>
          <p:cNvSpPr txBox="1"/>
          <p:nvPr/>
        </p:nvSpPr>
        <p:spPr>
          <a:xfrm>
            <a:off x="6663306" y="239831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1C028-44F9-127E-D973-8B43CAF32AD6}"/>
              </a:ext>
            </a:extLst>
          </p:cNvPr>
          <p:cNvSpPr txBox="1"/>
          <p:nvPr/>
        </p:nvSpPr>
        <p:spPr>
          <a:xfrm>
            <a:off x="6663306" y="298422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7047F5-8292-6CE5-0C05-DA7C69B6E41F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7420540" y="1938999"/>
            <a:ext cx="1234394" cy="2271308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03CCA4-9943-269E-085C-B39EEE77C29F}"/>
              </a:ext>
            </a:extLst>
          </p:cNvPr>
          <p:cNvSpPr txBox="1"/>
          <p:nvPr/>
        </p:nvSpPr>
        <p:spPr>
          <a:xfrm>
            <a:off x="6989172" y="473751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2A3BBC-6DA3-8AA9-EB0D-27AC90DD0E7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654934" y="1938999"/>
            <a:ext cx="380124" cy="327665"/>
          </a:xfrm>
          <a:prstGeom prst="straightConnector1">
            <a:avLst/>
          </a:prstGeom>
          <a:ln w="1270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9FA59DEE-12D6-7957-779E-D68AFFBDB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635" y="3840427"/>
            <a:ext cx="369880" cy="36988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109E0C5-EC69-5691-00B8-1AA39802C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813" y="4343319"/>
            <a:ext cx="369880" cy="36988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AF4C797-D758-E6AD-C2BB-B85AE6DF1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6936" y="4210307"/>
            <a:ext cx="527207" cy="5272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05898F6-E0C8-284E-F3C8-2042FECCB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7635" y="4210307"/>
            <a:ext cx="527207" cy="52720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F765464-1E58-E82B-A9A3-54C0C1B5C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1537" y="5433792"/>
            <a:ext cx="527207" cy="52720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BF69042-54E9-B8B4-175A-99EA859A3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9149" y="5433792"/>
            <a:ext cx="527207" cy="52720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7B0E36F-E5C5-6117-236E-3700784D3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6761" y="5433792"/>
            <a:ext cx="527207" cy="527207"/>
          </a:xfrm>
          <a:prstGeom prst="rect">
            <a:avLst/>
          </a:prstGeom>
        </p:spPr>
      </p:pic>
      <p:sp>
        <p:nvSpPr>
          <p:cNvPr id="32" name="Rectangle: Rounded Corners 46">
            <a:extLst>
              <a:ext uri="{FF2B5EF4-FFF2-40B4-BE49-F238E27FC236}">
                <a16:creationId xmlns:a16="http://schemas.microsoft.com/office/drawing/2014/main" id="{876392D6-1412-8016-FA62-D78CBD8BE3CF}"/>
              </a:ext>
            </a:extLst>
          </p:cNvPr>
          <p:cNvSpPr/>
          <p:nvPr/>
        </p:nvSpPr>
        <p:spPr>
          <a:xfrm>
            <a:off x="8050885" y="2082591"/>
            <a:ext cx="2693855" cy="1418599"/>
          </a:xfrm>
          <a:prstGeom prst="rect">
            <a:avLst/>
          </a:prstGeom>
          <a:solidFill>
            <a:schemeClr val="bg1"/>
          </a:solidFill>
          <a:ln w="7620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A4C14AA-DB4A-4233-CE73-5CD2321BF6EF}"/>
                  </a:ext>
                </a:extLst>
              </p14:cNvPr>
              <p14:cNvContentPartPr/>
              <p14:nvPr/>
            </p14:nvContentPartPr>
            <p14:xfrm>
              <a:off x="11219563" y="6869075"/>
              <a:ext cx="9525" cy="9525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A4C14AA-DB4A-4233-CE73-5CD2321BF6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43313" y="6392825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CE893B1-443C-40F6-3308-1457330732D9}"/>
              </a:ext>
            </a:extLst>
          </p:cNvPr>
          <p:cNvSpPr txBox="1"/>
          <p:nvPr/>
        </p:nvSpPr>
        <p:spPr>
          <a:xfrm>
            <a:off x="8294454" y="1345411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5BCDC6-8309-08DE-0F58-924EACBCFF69}"/>
              </a:ext>
            </a:extLst>
          </p:cNvPr>
          <p:cNvSpPr txBox="1"/>
          <p:nvPr/>
        </p:nvSpPr>
        <p:spPr>
          <a:xfrm>
            <a:off x="6572976" y="857808"/>
            <a:ext cx="19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237337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2B0D41-8BD0-9DA7-9E2B-B1F788AB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Stay Current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2E5A1-09E4-E292-4849-42779F803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957639" cy="5073650"/>
          </a:xfrm>
        </p:spPr>
        <p:txBody>
          <a:bodyPr/>
          <a:lstStyle/>
          <a:p>
            <a:r>
              <a:rPr lang="en-US"/>
              <a:t>SaaS monthly upgrading</a:t>
            </a:r>
          </a:p>
          <a:p>
            <a:pPr lvl="1"/>
            <a:r>
              <a:rPr lang="en-US"/>
              <a:t>UI auto-tests for POS</a:t>
            </a:r>
          </a:p>
          <a:p>
            <a:pPr lvl="2"/>
            <a:r>
              <a:rPr lang="en-US"/>
              <a:t>Verify business-critical processes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Keep </a:t>
            </a:r>
            <a:r>
              <a:rPr lang="en-US" err="1"/>
              <a:t>POSes</a:t>
            </a:r>
            <a:r>
              <a:rPr lang="en-US"/>
              <a:t> current</a:t>
            </a:r>
          </a:p>
          <a:p>
            <a:pPr lvl="1"/>
            <a:r>
              <a:rPr lang="en-US"/>
              <a:t>Online </a:t>
            </a:r>
            <a:r>
              <a:rPr lang="en-US" err="1"/>
              <a:t>POSes</a:t>
            </a:r>
            <a:endParaRPr lang="en-US"/>
          </a:p>
          <a:p>
            <a:pPr lvl="2"/>
            <a:r>
              <a:rPr lang="en-US"/>
              <a:t>Use Update Service</a:t>
            </a:r>
          </a:p>
          <a:p>
            <a:pPr lvl="2"/>
            <a:r>
              <a:rPr lang="en-US"/>
              <a:t>Hardware Station and </a:t>
            </a:r>
            <a:r>
              <a:rPr lang="en-US" err="1"/>
              <a:t>AppShell</a:t>
            </a:r>
            <a:endParaRPr lang="en-US"/>
          </a:p>
          <a:p>
            <a:pPr lvl="2"/>
            <a:r>
              <a:rPr lang="en-US"/>
              <a:t>Monthly if feasible</a:t>
            </a:r>
          </a:p>
          <a:p>
            <a:pPr lvl="1"/>
            <a:r>
              <a:rPr lang="en-US"/>
              <a:t>Offline </a:t>
            </a:r>
            <a:r>
              <a:rPr lang="en-US" err="1"/>
              <a:t>POSes</a:t>
            </a:r>
            <a:endParaRPr lang="en-US"/>
          </a:p>
          <a:p>
            <a:pPr lvl="2"/>
            <a:r>
              <a:rPr lang="en-US"/>
              <a:t>Use Update Service</a:t>
            </a:r>
          </a:p>
          <a:p>
            <a:pPr lvl="2"/>
            <a:r>
              <a:rPr lang="en-US"/>
              <a:t>All apps</a:t>
            </a:r>
          </a:p>
          <a:p>
            <a:pPr lvl="2"/>
            <a:r>
              <a:rPr lang="en-US"/>
              <a:t>Maybe every 6 months</a:t>
            </a:r>
          </a:p>
          <a:p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F075F1B-CE73-B3CA-AFAE-5984288A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91" y="2303144"/>
            <a:ext cx="3921648" cy="24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1146E01-0B6D-7813-5E5A-D93EE8E8262D}"/>
              </a:ext>
            </a:extLst>
          </p:cNvPr>
          <p:cNvSpPr txBox="1">
            <a:spLocks/>
          </p:cNvSpPr>
          <p:nvPr/>
        </p:nvSpPr>
        <p:spPr>
          <a:xfrm>
            <a:off x="427117" y="1237392"/>
            <a:ext cx="10728729" cy="28619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2800" b="1">
                <a:latin typeface="Segoe UI"/>
                <a:cs typeface="Segoe UI"/>
              </a:rPr>
              <a:t>24/7</a:t>
            </a:r>
            <a:r>
              <a:rPr lang="en-US" sz="2800">
                <a:latin typeface="Segoe UI"/>
                <a:cs typeface="Segoe UI"/>
              </a:rPr>
              <a:t> support for production environments</a:t>
            </a:r>
          </a:p>
          <a:p>
            <a:pPr marL="457200" lvl="1" indent="0"/>
            <a:r>
              <a:rPr lang="en-US" sz="2400">
                <a:latin typeface="Segoe UI"/>
                <a:cs typeface="Segoe UI"/>
              </a:rPr>
              <a:t>	</a:t>
            </a:r>
            <a:r>
              <a:rPr lang="en-US" sz="2800">
                <a:latin typeface="Segoe UI"/>
                <a:cs typeface="Segoe UI"/>
              </a:rPr>
              <a:t>	</a:t>
            </a:r>
          </a:p>
        </p:txBody>
      </p:sp>
      <p:pic>
        <p:nvPicPr>
          <p:cNvPr id="10" name="Picture 9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4344B5C-4FD9-E5D9-2F0A-7CFE5CD33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7"/>
          <a:stretch/>
        </p:blipFill>
        <p:spPr>
          <a:xfrm>
            <a:off x="8393139" y="2389606"/>
            <a:ext cx="3212255" cy="306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65366-9623-3D43-F5DD-B389D68E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Partners SaaS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9F965-A56B-A6DC-B107-A6F669D8C997}"/>
              </a:ext>
            </a:extLst>
          </p:cNvPr>
          <p:cNvSpPr txBox="1"/>
          <p:nvPr/>
        </p:nvSpPr>
        <p:spPr>
          <a:xfrm>
            <a:off x="427117" y="2389606"/>
            <a:ext cx="698194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400" b="1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Outage</a:t>
            </a:r>
            <a:r>
              <a:rPr lang="en-US" sz="1400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= Customer/Partner can’t log into a tenant on SaaS through Admin Center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No user can log in to Business Central 365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Customer/Partner that has Delegate administrator must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report directly to Microsoft 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then </a:t>
            </a:r>
            <a:r>
              <a:rPr lang="en-US" sz="1400" dirty="0">
                <a:solidFill>
                  <a:srgbClr val="361D5C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share the support incident number 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LS Partner Support.</a:t>
            </a:r>
          </a:p>
          <a:p>
            <a:pPr rtl="0"/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rtl="0"/>
            <a:r>
              <a:rPr lang="en-US" sz="1400" b="1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Blocker </a:t>
            </a:r>
            <a:r>
              <a:rPr lang="en-US" sz="1400" dirty="0">
                <a:solidFill>
                  <a:srgbClr val="361D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= Customer can’t trade </a:t>
            </a:r>
            <a:r>
              <a:rPr lang="en-US" sz="1400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en-US" sz="1400" b="1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en-US" sz="1400" dirty="0">
                <a:solidFill>
                  <a:srgbClr val="361D5C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POS in a Store in a Live environment on SaaS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ONLY for issues when customer can’t trade on any POS in a Store in a LIVE environment.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If the issue turns out not being a blocker, then the partner can expect to be invoiced, for the hours spent on the issue. </a:t>
            </a:r>
          </a:p>
          <a:p>
            <a:endParaRPr lang="en-US" sz="1400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</a:t>
            </a: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Will be reviewed by the Partner Support team in their stand-up meeting at 8:15 GMT and 13:00 GMT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Partners need to share a business case if the issue should be handled to be a Hotfix request</a:t>
            </a:r>
          </a:p>
          <a:p>
            <a:endParaRPr lang="en-US" sz="1400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24EC1-7D63-18FD-7880-85C3169C4E13}"/>
              </a:ext>
            </a:extLst>
          </p:cNvPr>
          <p:cNvSpPr txBox="1">
            <a:spLocks/>
          </p:cNvSpPr>
          <p:nvPr/>
        </p:nvSpPr>
        <p:spPr>
          <a:xfrm>
            <a:off x="579518" y="2110154"/>
            <a:ext cx="5948770" cy="394044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The world is changing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New trends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Picture 5" descr="A pile of red berries&#10;&#10;Description automatically generated with low confidence">
            <a:extLst>
              <a:ext uri="{FF2B5EF4-FFF2-40B4-BE49-F238E27FC236}">
                <a16:creationId xmlns:a16="http://schemas.microsoft.com/office/drawing/2014/main" id="{9133A3E4-B17F-C5BF-A420-7F1F23D00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8288" y="1488405"/>
            <a:ext cx="5238954" cy="518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90808-13B8-6903-476E-E96BF98297C8}"/>
              </a:ext>
            </a:extLst>
          </p:cNvPr>
          <p:cNvSpPr txBox="1"/>
          <p:nvPr/>
        </p:nvSpPr>
        <p:spPr>
          <a:xfrm>
            <a:off x="7710223" y="6877676"/>
            <a:ext cx="4862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 tooltip="https://blog.okfn.org/2020/04/16/coronavirus-why-an-open-future-has-never-been-more-important/"/>
              </a:rPr>
              <a:t>This Photo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Unknown Author is licensed under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19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2DE8-8CD6-6FB7-B8A7-49EC658D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Contactless shopping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F52D6-0A69-4F91-9E00-E61B527FE203}"/>
              </a:ext>
            </a:extLst>
          </p:cNvPr>
          <p:cNvSpPr txBox="1">
            <a:spLocks/>
          </p:cNvSpPr>
          <p:nvPr/>
        </p:nvSpPr>
        <p:spPr>
          <a:xfrm>
            <a:off x="342518" y="1359712"/>
            <a:ext cx="5948770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Self Ordering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 hospitality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Self Checkouts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3rd party self-checkouts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	LS Central POS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Scan Pay Go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(SPG)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Customer app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Self-scanning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Pay on phone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350900-E355-7D6B-1D04-B0BB55D9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68" y="2104770"/>
            <a:ext cx="6066758" cy="41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23A8F-FA3F-FA87-D8B2-BAA6316B4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6" r="215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76F79F-EA88-FEFB-CEC8-AF9A4D70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56A4E60-44EE-993D-7E3C-B95945033BD0}"/>
              </a:ext>
            </a:extLst>
          </p:cNvPr>
          <p:cNvSpPr>
            <a:spLocks noGrp="1"/>
          </p:cNvSpPr>
          <p:nvPr/>
        </p:nvSpPr>
        <p:spPr>
          <a:xfrm>
            <a:off x="1" y="2419350"/>
            <a:ext cx="12191999" cy="20193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ctr"/>
            <a:r>
              <a:rPr lang="en-US" sz="660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Create the future </a:t>
            </a:r>
          </a:p>
          <a:p>
            <a:pPr marL="342900" algn="ctr"/>
            <a:r>
              <a:rPr lang="en-US" sz="660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with us</a:t>
            </a:r>
          </a:p>
        </p:txBody>
      </p:sp>
    </p:spTree>
    <p:extLst>
      <p:ext uri="{BB962C8B-B14F-4D97-AF65-F5344CB8AC3E}">
        <p14:creationId xmlns:p14="http://schemas.microsoft.com/office/powerpoint/2010/main" val="42251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48324A4-DF8B-63ED-CD09-62438EE1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1A9206F-656D-BBA9-9B49-E90D0F39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DD365B3-6AA9-FC1F-78E2-AC078F82A305}"/>
              </a:ext>
            </a:extLst>
          </p:cNvPr>
          <p:cNvSpPr>
            <a:spLocks noGrp="1"/>
          </p:cNvSpPr>
          <p:nvPr/>
        </p:nvSpPr>
        <p:spPr>
          <a:xfrm>
            <a:off x="1" y="2419350"/>
            <a:ext cx="12191999" cy="20193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ctr"/>
            <a: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We are just </a:t>
            </a:r>
            <a:b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</a:br>
            <a:r>
              <a:rPr lang="en-US" sz="6600" dirty="0">
                <a:solidFill>
                  <a:schemeClr val="bg1"/>
                </a:solidFill>
                <a:latin typeface="Segoe UI"/>
                <a:ea typeface="Calibri"/>
                <a:cs typeface="Segoe UI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1333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EEA3BB0-178F-0DB8-99A6-0C3253A496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8921" r="28921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MY"/>
              <a:t>Low upfront investment</a:t>
            </a:r>
          </a:p>
          <a:p>
            <a:pPr>
              <a:lnSpc>
                <a:spcPct val="150000"/>
              </a:lnSpc>
            </a:pPr>
            <a:r>
              <a:rPr lang="en-US">
                <a:latin typeface="Segoe UI"/>
                <a:cs typeface="Segoe UI"/>
              </a:rPr>
              <a:t>Operational expenditure </a:t>
            </a:r>
            <a:r>
              <a:rPr lang="en-MY">
                <a:latin typeface="Segoe UI"/>
                <a:cs typeface="Segoe UI"/>
              </a:rPr>
              <a:t>model (OPEX)</a:t>
            </a:r>
          </a:p>
          <a:p>
            <a:pPr>
              <a:lnSpc>
                <a:spcPct val="150000"/>
              </a:lnSpc>
            </a:pPr>
            <a:r>
              <a:rPr lang="en-US"/>
              <a:t>Adjustable monthly</a:t>
            </a:r>
          </a:p>
          <a:p>
            <a:pPr>
              <a:lnSpc>
                <a:spcPct val="150000"/>
              </a:lnSpc>
            </a:pPr>
            <a:r>
              <a:rPr lang="en-US"/>
              <a:t>Significant money savings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Subscription</a:t>
            </a:r>
          </a:p>
        </p:txBody>
      </p:sp>
    </p:spTree>
    <p:extLst>
      <p:ext uri="{BB962C8B-B14F-4D97-AF65-F5344CB8AC3E}">
        <p14:creationId xmlns:p14="http://schemas.microsoft.com/office/powerpoint/2010/main" val="6370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filled, bunch&#10;&#10;Description automatically generated">
            <a:extLst>
              <a:ext uri="{FF2B5EF4-FFF2-40B4-BE49-F238E27FC236}">
                <a16:creationId xmlns:a16="http://schemas.microsoft.com/office/drawing/2014/main" id="{5964957F-F999-E38A-69A6-51CD6FFB55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8257" r="2825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Always updated</a:t>
            </a:r>
          </a:p>
          <a:p>
            <a:pPr lvl="1">
              <a:lnSpc>
                <a:spcPct val="150000"/>
              </a:lnSpc>
              <a:buFont typeface="Segoe UI" panose="020B0502040204020203" pitchFamily="34" charset="0"/>
              <a:buChar char="‐"/>
            </a:pPr>
            <a:r>
              <a:rPr lang="en-US"/>
              <a:t>Short update cycles</a:t>
            </a:r>
          </a:p>
          <a:p>
            <a:pPr lvl="1">
              <a:lnSpc>
                <a:spcPct val="150000"/>
              </a:lnSpc>
              <a:buFont typeface="Segoe UI" panose="020B0502040204020203" pitchFamily="34" charset="0"/>
              <a:buChar char="‐"/>
            </a:pPr>
            <a:r>
              <a:rPr lang="en-US"/>
              <a:t>Benefits of the newest technology and features</a:t>
            </a:r>
          </a:p>
          <a:p>
            <a:pPr>
              <a:lnSpc>
                <a:spcPct val="150000"/>
              </a:lnSpc>
            </a:pPr>
            <a:r>
              <a:rPr lang="en-US"/>
              <a:t>You stay current with minimal effort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Staying current</a:t>
            </a:r>
          </a:p>
        </p:txBody>
      </p:sp>
    </p:spTree>
    <p:extLst>
      <p:ext uri="{BB962C8B-B14F-4D97-AF65-F5344CB8AC3E}">
        <p14:creationId xmlns:p14="http://schemas.microsoft.com/office/powerpoint/2010/main" val="22105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EDF93B5-F582-37F0-D2B2-110DDC5A63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4850" r="348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E477-19E7-6FD3-543E-2D14FC9AD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Forget about infrastructure maintenance/cost</a:t>
            </a:r>
          </a:p>
          <a:p>
            <a:pPr>
              <a:lnSpc>
                <a:spcPct val="150000"/>
              </a:lnSpc>
            </a:pPr>
            <a:r>
              <a:rPr lang="en-US" sz="2400"/>
              <a:t>Reliable scalable environment for performance</a:t>
            </a:r>
          </a:p>
          <a:p>
            <a:pPr>
              <a:lnSpc>
                <a:spcPct val="150000"/>
              </a:lnSpc>
            </a:pPr>
            <a:r>
              <a:rPr lang="en-US" sz="2400"/>
              <a:t>Tools to monitor and analyze – like telemetry</a:t>
            </a:r>
          </a:p>
          <a:p>
            <a:pPr>
              <a:lnSpc>
                <a:spcPct val="150000"/>
              </a:lnSpc>
            </a:pPr>
            <a:r>
              <a:rPr lang="en-US" sz="2400"/>
              <a:t>Best in class-security</a:t>
            </a:r>
          </a:p>
          <a:p>
            <a:pPr>
              <a:lnSpc>
                <a:spcPct val="150000"/>
              </a:lnSpc>
            </a:pPr>
            <a:r>
              <a:rPr lang="en-US" sz="2400"/>
              <a:t>Works great with cloud tools</a:t>
            </a:r>
          </a:p>
          <a:p>
            <a:pPr lvl="1"/>
            <a:r>
              <a:rPr lang="en-US" sz="2000"/>
              <a:t>Power Apps, Power BI, Power Flow</a:t>
            </a:r>
          </a:p>
          <a:p>
            <a:pPr lvl="1"/>
            <a:r>
              <a:rPr lang="en-US" sz="2000"/>
              <a:t>Hosted Office environment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/>
              <a:t>Be productive on the go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3CE1-A463-1D4E-FE8F-8C78C7D8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Hosted by Microsoft</a:t>
            </a:r>
          </a:p>
        </p:txBody>
      </p:sp>
    </p:spTree>
    <p:extLst>
      <p:ext uri="{BB962C8B-B14F-4D97-AF65-F5344CB8AC3E}">
        <p14:creationId xmlns:p14="http://schemas.microsoft.com/office/powerpoint/2010/main" val="20139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35F0C9-24D0-97D6-84BF-606A0A2D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06784-50D4-D96D-734D-9EFE8A69147D}"/>
              </a:ext>
            </a:extLst>
          </p:cNvPr>
          <p:cNvSpPr txBox="1"/>
          <p:nvPr/>
        </p:nvSpPr>
        <p:spPr>
          <a:xfrm>
            <a:off x="-120316" y="2092994"/>
            <a:ext cx="1231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we support you</a:t>
            </a:r>
          </a:p>
        </p:txBody>
      </p:sp>
    </p:spTree>
    <p:extLst>
      <p:ext uri="{BB962C8B-B14F-4D97-AF65-F5344CB8AC3E}">
        <p14:creationId xmlns:p14="http://schemas.microsoft.com/office/powerpoint/2010/main" val="17676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5AF856-0F15-761E-7A19-5FE27973E687}"/>
              </a:ext>
            </a:extLst>
          </p:cNvPr>
          <p:cNvSpPr/>
          <p:nvPr/>
        </p:nvSpPr>
        <p:spPr>
          <a:xfrm>
            <a:off x="0" y="0"/>
            <a:ext cx="1235242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F39A5F-A72B-72A8-1B8C-C5D51C221A8D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93972-D1E1-CD0D-A49A-114D4ECEECE9}"/>
              </a:ext>
            </a:extLst>
          </p:cNvPr>
          <p:cNvSpPr txBox="1"/>
          <p:nvPr/>
        </p:nvSpPr>
        <p:spPr>
          <a:xfrm>
            <a:off x="3335275" y="1876425"/>
            <a:ext cx="5521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 countries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B58B51-3F70-FE3A-06FE-91A2236EB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1" b="-35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BE86EA-F981-FF7C-B85E-CF070A695930}"/>
              </a:ext>
            </a:extLst>
          </p:cNvPr>
          <p:cNvSpPr/>
          <p:nvPr/>
        </p:nvSpPr>
        <p:spPr>
          <a:xfrm>
            <a:off x="4547937" y="2390274"/>
            <a:ext cx="3272589" cy="82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CEC6B-D34F-2586-F8BD-BF8CB8A1422B}"/>
              </a:ext>
            </a:extLst>
          </p:cNvPr>
          <p:cNvSpPr txBox="1"/>
          <p:nvPr/>
        </p:nvSpPr>
        <p:spPr>
          <a:xfrm>
            <a:off x="4132160" y="2265413"/>
            <a:ext cx="3927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361E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49 countries</a:t>
            </a:r>
          </a:p>
        </p:txBody>
      </p:sp>
    </p:spTree>
    <p:extLst>
      <p:ext uri="{BB962C8B-B14F-4D97-AF65-F5344CB8AC3E}">
        <p14:creationId xmlns:p14="http://schemas.microsoft.com/office/powerpoint/2010/main" val="15121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SaaS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71600"/>
            <a:ext cx="5971607" cy="50736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Overview session 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Onboarding guide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Implementation guide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SaaS training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 "/>
                <a:cs typeface="Segoe UI Semibold" panose="020B0702040204020203" pitchFamily="34" charset="0"/>
              </a:rPr>
              <a:t>Onboarding buddy and CAP</a:t>
            </a:r>
          </a:p>
          <a:p>
            <a:pPr>
              <a:lnSpc>
                <a:spcPct val="150000"/>
              </a:lnSpc>
            </a:pPr>
            <a:endParaRPr lang="en-US">
              <a:latin typeface="Segoe UI "/>
            </a:endParaRPr>
          </a:p>
        </p:txBody>
      </p:sp>
    </p:spTree>
    <p:extLst>
      <p:ext uri="{BB962C8B-B14F-4D97-AF65-F5344CB8AC3E}">
        <p14:creationId xmlns:p14="http://schemas.microsoft.com/office/powerpoint/2010/main" val="21362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906BFEF3-703C-4E3D-92E7-1CACBE236DD6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285EF1-450D-4934-A208-BD9D787EE2C1}">
  <we:reference id="wa200003915" version="2.0.0.0" store="nb-NO" storeType="OMEX"/>
  <we:alternateReferences>
    <we:reference id="WA200003915" version="2.0.0.0" store="nb-NO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0ec22545-32f7-47c8-afbd-c0084660662b"/>
    <ds:schemaRef ds:uri="http://purl.org/dc/terms/"/>
    <ds:schemaRef ds:uri="http://schemas.microsoft.com/office/infopath/2007/PartnerControls"/>
    <ds:schemaRef ds:uri="a1a525c2-d4eb-46fe-9b09-8f8634d7947d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26</TotalTime>
  <Words>941</Words>
  <Application>Microsoft Office PowerPoint</Application>
  <PresentationFormat>Widescreen</PresentationFormat>
  <Paragraphs>236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Segoe UI</vt:lpstr>
      <vt:lpstr>Segoe UI </vt:lpstr>
      <vt:lpstr>Segoe UI Semibold</vt:lpstr>
      <vt:lpstr>Wingdings</vt:lpstr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1_Custom Design</vt:lpstr>
      <vt:lpstr>PowerPoint Presentation</vt:lpstr>
      <vt:lpstr>PowerPoint Presentation</vt:lpstr>
      <vt:lpstr>PowerPoint Presentation</vt:lpstr>
      <vt:lpstr>Subscription</vt:lpstr>
      <vt:lpstr>Staying current</vt:lpstr>
      <vt:lpstr>Hosted by Microsoft</vt:lpstr>
      <vt:lpstr>PowerPoint Presentation</vt:lpstr>
      <vt:lpstr>PowerPoint Presentation</vt:lpstr>
      <vt:lpstr>Your journey to LS Central SaaS</vt:lpstr>
      <vt:lpstr>Book a session with the Onboarding Team </vt:lpstr>
      <vt:lpstr>Extensibility framework</vt:lpstr>
      <vt:lpstr>Universal code compliancy</vt:lpstr>
      <vt:lpstr>Universal code compliancy</vt:lpstr>
      <vt:lpstr>Universal code compliancy</vt:lpstr>
      <vt:lpstr>LS Central journey to shared SaaS</vt:lpstr>
      <vt:lpstr>LS Central journey to shared SaaS</vt:lpstr>
      <vt:lpstr>What is the journey for partners to SaaS </vt:lpstr>
      <vt:lpstr>Steps in moving to SaaS</vt:lpstr>
      <vt:lpstr>Performance</vt:lpstr>
      <vt:lpstr>Releases / Requests</vt:lpstr>
      <vt:lpstr>Focus Groups</vt:lpstr>
      <vt:lpstr>SaaS Replication</vt:lpstr>
      <vt:lpstr>SaaS Replication</vt:lpstr>
      <vt:lpstr>Stay Current</vt:lpstr>
      <vt:lpstr>Partners SaaS</vt:lpstr>
      <vt:lpstr>PowerPoint Presentation</vt:lpstr>
      <vt:lpstr>Contactless shopping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lastModifiedBy>Bjorn Jonsson</cp:lastModifiedBy>
  <cp:revision>1</cp:revision>
  <dcterms:created xsi:type="dcterms:W3CDTF">2023-01-30T15:28:31Z</dcterms:created>
  <dcterms:modified xsi:type="dcterms:W3CDTF">2023-03-08T11:48:16Z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